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17829" y="1098550"/>
            <a:ext cx="438150" cy="474980"/>
          </a:xfrm>
          <a:custGeom>
            <a:avLst/>
            <a:gdLst/>
            <a:ahLst/>
            <a:cxnLst/>
            <a:rect l="l" t="t" r="r" b="b"/>
            <a:pathLst>
              <a:path w="438150" h="474980">
                <a:moveTo>
                  <a:pt x="438150" y="0"/>
                </a:moveTo>
                <a:lnTo>
                  <a:pt x="0" y="0"/>
                </a:lnTo>
                <a:lnTo>
                  <a:pt x="0" y="474979"/>
                </a:lnTo>
                <a:lnTo>
                  <a:pt x="218440" y="474979"/>
                </a:lnTo>
                <a:lnTo>
                  <a:pt x="438150" y="474979"/>
                </a:lnTo>
                <a:lnTo>
                  <a:pt x="438150" y="0"/>
                </a:lnTo>
                <a:close/>
              </a:path>
            </a:pathLst>
          </a:custGeom>
          <a:solidFill>
            <a:srgbClr val="FF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98830" y="1098549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80"/>
                </a:lnTo>
                <a:lnTo>
                  <a:pt x="8890" y="474980"/>
                </a:lnTo>
                <a:lnTo>
                  <a:pt x="88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0645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406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FC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2169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B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2804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FA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3565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F9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4328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5090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5725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F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64869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F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7249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4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8010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F3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8773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F2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9408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89" y="0"/>
                </a:moveTo>
                <a:lnTo>
                  <a:pt x="0" y="0"/>
                </a:lnTo>
                <a:lnTo>
                  <a:pt x="0" y="474979"/>
                </a:lnTo>
                <a:lnTo>
                  <a:pt x="8889" y="474979"/>
                </a:lnTo>
                <a:lnTo>
                  <a:pt x="8889" y="0"/>
                </a:lnTo>
                <a:close/>
              </a:path>
            </a:pathLst>
          </a:custGeom>
          <a:solidFill>
            <a:srgbClr val="FFF1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0170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F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0931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E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1694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2455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E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30909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EC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3853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89" y="0"/>
                </a:moveTo>
                <a:lnTo>
                  <a:pt x="0" y="0"/>
                </a:lnTo>
                <a:lnTo>
                  <a:pt x="0" y="474979"/>
                </a:lnTo>
                <a:lnTo>
                  <a:pt x="8889" y="474979"/>
                </a:lnTo>
                <a:lnTo>
                  <a:pt x="8889" y="0"/>
                </a:lnTo>
                <a:close/>
              </a:path>
            </a:pathLst>
          </a:custGeom>
          <a:solidFill>
            <a:srgbClr val="FFE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4615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A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5376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E9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6138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67739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E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7536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E5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98298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99060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3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99695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E2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04569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E1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01218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E0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101981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DF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02743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E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03378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89" y="0"/>
                </a:moveTo>
                <a:lnTo>
                  <a:pt x="0" y="0"/>
                </a:lnTo>
                <a:lnTo>
                  <a:pt x="0" y="474979"/>
                </a:lnTo>
                <a:lnTo>
                  <a:pt x="8889" y="474979"/>
                </a:lnTo>
                <a:lnTo>
                  <a:pt x="8889" y="0"/>
                </a:lnTo>
                <a:close/>
              </a:path>
            </a:pathLst>
          </a:custGeom>
          <a:solidFill>
            <a:srgbClr val="FFD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04140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DC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04901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D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05663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A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06426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D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070610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D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07823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08585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6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09346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D5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101089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107439" y="1098550"/>
            <a:ext cx="8890" cy="474980"/>
          </a:xfrm>
          <a:custGeom>
            <a:avLst/>
            <a:gdLst/>
            <a:ahLst/>
            <a:cxnLst/>
            <a:rect l="l" t="t" r="r" b="b"/>
            <a:pathLst>
              <a:path w="8890" h="474980">
                <a:moveTo>
                  <a:pt x="8890" y="0"/>
                </a:moveTo>
                <a:lnTo>
                  <a:pt x="0" y="0"/>
                </a:lnTo>
                <a:lnTo>
                  <a:pt x="0" y="474979"/>
                </a:lnTo>
                <a:lnTo>
                  <a:pt x="8890" y="474979"/>
                </a:lnTo>
                <a:lnTo>
                  <a:pt x="8890" y="0"/>
                </a:lnTo>
                <a:close/>
              </a:path>
            </a:pathLst>
          </a:custGeom>
          <a:solidFill>
            <a:srgbClr val="FFD3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11506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20" y="0"/>
                </a:moveTo>
                <a:lnTo>
                  <a:pt x="0" y="0"/>
                </a:lnTo>
                <a:lnTo>
                  <a:pt x="0" y="474979"/>
                </a:lnTo>
                <a:lnTo>
                  <a:pt x="7620" y="474979"/>
                </a:lnTo>
                <a:lnTo>
                  <a:pt x="7620" y="0"/>
                </a:lnTo>
                <a:close/>
              </a:path>
            </a:pathLst>
          </a:custGeom>
          <a:solidFill>
            <a:srgbClr val="FFD2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122680" y="1098550"/>
            <a:ext cx="7620" cy="474980"/>
          </a:xfrm>
          <a:custGeom>
            <a:avLst/>
            <a:gdLst/>
            <a:ahLst/>
            <a:cxnLst/>
            <a:rect l="l" t="t" r="r" b="b"/>
            <a:pathLst>
              <a:path w="7619" h="474980">
                <a:moveTo>
                  <a:pt x="7619" y="0"/>
                </a:moveTo>
                <a:lnTo>
                  <a:pt x="0" y="0"/>
                </a:lnTo>
                <a:lnTo>
                  <a:pt x="0" y="474979"/>
                </a:lnTo>
                <a:lnTo>
                  <a:pt x="7619" y="474979"/>
                </a:lnTo>
                <a:lnTo>
                  <a:pt x="7619" y="0"/>
                </a:lnTo>
                <a:close/>
              </a:path>
            </a:pathLst>
          </a:custGeom>
          <a:solidFill>
            <a:srgbClr val="FFD1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541019" y="1521459"/>
            <a:ext cx="422909" cy="473709"/>
          </a:xfrm>
          <a:custGeom>
            <a:avLst/>
            <a:gdLst/>
            <a:ahLst/>
            <a:cxnLst/>
            <a:rect l="l" t="t" r="r" b="b"/>
            <a:pathLst>
              <a:path w="422909" h="473710">
                <a:moveTo>
                  <a:pt x="422910" y="0"/>
                </a:moveTo>
                <a:lnTo>
                  <a:pt x="0" y="0"/>
                </a:lnTo>
                <a:lnTo>
                  <a:pt x="0" y="473710"/>
                </a:lnTo>
                <a:lnTo>
                  <a:pt x="210820" y="473710"/>
                </a:lnTo>
                <a:lnTo>
                  <a:pt x="422910" y="473710"/>
                </a:lnTo>
                <a:lnTo>
                  <a:pt x="42291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909320" y="1520189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91694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92455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F7F7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93090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F3F3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93853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EFE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9461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EBE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9537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E7E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96011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E3E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9677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DFDF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9753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DBD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98171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D7D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98933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D3D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9969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CFC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0045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CCCC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01091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C8C8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10185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C4C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10261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C0C0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03251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BCBC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04013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B8B8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0477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B4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0553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B0B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106171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ACA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0693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A8A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0769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A4A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108458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A0A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109093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9C9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10985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9999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1061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9595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11251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919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1201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8D8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1277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898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113411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858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114173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818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11493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7D7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115570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797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16331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7575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1709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717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11785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6D6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18491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696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19253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89" y="0"/>
                </a:moveTo>
                <a:lnTo>
                  <a:pt x="0" y="0"/>
                </a:lnTo>
                <a:lnTo>
                  <a:pt x="0" y="476250"/>
                </a:lnTo>
                <a:lnTo>
                  <a:pt x="8889" y="476250"/>
                </a:lnTo>
                <a:lnTo>
                  <a:pt x="8889" y="0"/>
                </a:lnTo>
                <a:close/>
              </a:path>
            </a:pathLst>
          </a:custGeom>
          <a:solidFill>
            <a:srgbClr val="666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2001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626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12077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5E5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121411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5A5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2217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565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22936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525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23571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4E4E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1243330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89" y="0"/>
                </a:moveTo>
                <a:lnTo>
                  <a:pt x="0" y="0"/>
                </a:lnTo>
                <a:lnTo>
                  <a:pt x="0" y="476250"/>
                </a:lnTo>
                <a:lnTo>
                  <a:pt x="8889" y="476250"/>
                </a:lnTo>
                <a:lnTo>
                  <a:pt x="8889" y="0"/>
                </a:lnTo>
                <a:close/>
              </a:path>
            </a:pathLst>
          </a:custGeom>
          <a:solidFill>
            <a:srgbClr val="4A4A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1250950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46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125856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20" y="0"/>
                </a:moveTo>
                <a:lnTo>
                  <a:pt x="0" y="0"/>
                </a:lnTo>
                <a:lnTo>
                  <a:pt x="0" y="476250"/>
                </a:lnTo>
                <a:lnTo>
                  <a:pt x="7620" y="476250"/>
                </a:lnTo>
                <a:lnTo>
                  <a:pt x="7620" y="0"/>
                </a:lnTo>
                <a:close/>
              </a:path>
            </a:pathLst>
          </a:custGeom>
          <a:solidFill>
            <a:srgbClr val="424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1264919" y="1520190"/>
            <a:ext cx="8890" cy="476250"/>
          </a:xfrm>
          <a:custGeom>
            <a:avLst/>
            <a:gdLst/>
            <a:ahLst/>
            <a:cxnLst/>
            <a:rect l="l" t="t" r="r" b="b"/>
            <a:pathLst>
              <a:path w="8890" h="476250">
                <a:moveTo>
                  <a:pt x="8890" y="0"/>
                </a:moveTo>
                <a:lnTo>
                  <a:pt x="0" y="0"/>
                </a:lnTo>
                <a:lnTo>
                  <a:pt x="0" y="476250"/>
                </a:lnTo>
                <a:lnTo>
                  <a:pt x="8890" y="476250"/>
                </a:lnTo>
                <a:lnTo>
                  <a:pt x="8890" y="0"/>
                </a:lnTo>
                <a:close/>
              </a:path>
            </a:pathLst>
          </a:custGeom>
          <a:solidFill>
            <a:srgbClr val="3E3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1272539" y="1520190"/>
            <a:ext cx="7620" cy="476250"/>
          </a:xfrm>
          <a:custGeom>
            <a:avLst/>
            <a:gdLst/>
            <a:ahLst/>
            <a:cxnLst/>
            <a:rect l="l" t="t" r="r" b="b"/>
            <a:pathLst>
              <a:path w="7619" h="476250">
                <a:moveTo>
                  <a:pt x="7619" y="0"/>
                </a:moveTo>
                <a:lnTo>
                  <a:pt x="0" y="0"/>
                </a:lnTo>
                <a:lnTo>
                  <a:pt x="0" y="476250"/>
                </a:lnTo>
                <a:lnTo>
                  <a:pt x="7619" y="476250"/>
                </a:lnTo>
                <a:lnTo>
                  <a:pt x="7619" y="0"/>
                </a:lnTo>
                <a:close/>
              </a:path>
            </a:pathLst>
          </a:custGeom>
          <a:solidFill>
            <a:srgbClr val="3A3A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bg object 1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0" y="1623059"/>
            <a:ext cx="247649" cy="247650"/>
          </a:xfrm>
          <a:prstGeom prst="rect">
            <a:avLst/>
          </a:prstGeom>
        </p:spPr>
      </p:pic>
      <p:sp>
        <p:nvSpPr>
          <p:cNvPr id="115" name="bg object 115"/>
          <p:cNvSpPr/>
          <p:nvPr/>
        </p:nvSpPr>
        <p:spPr>
          <a:xfrm>
            <a:off x="127000" y="1612900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0"/>
                </a:moveTo>
                <a:lnTo>
                  <a:pt x="0" y="12468"/>
                </a:lnTo>
                <a:lnTo>
                  <a:pt x="245974" y="257810"/>
                </a:lnTo>
                <a:lnTo>
                  <a:pt x="257810" y="257810"/>
                </a:lnTo>
                <a:lnTo>
                  <a:pt x="0" y="0"/>
                </a:lnTo>
                <a:close/>
              </a:path>
            </a:pathLst>
          </a:custGeom>
          <a:solidFill>
            <a:srgbClr val="FF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127000" y="1602740"/>
            <a:ext cx="267970" cy="267970"/>
          </a:xfrm>
          <a:custGeom>
            <a:avLst/>
            <a:gdLst/>
            <a:ahLst/>
            <a:cxnLst/>
            <a:rect l="l" t="t" r="r" b="b"/>
            <a:pathLst>
              <a:path w="267970" h="267969">
                <a:moveTo>
                  <a:pt x="0" y="0"/>
                </a:moveTo>
                <a:lnTo>
                  <a:pt x="0" y="11430"/>
                </a:lnTo>
                <a:lnTo>
                  <a:pt x="256540" y="267970"/>
                </a:lnTo>
                <a:lnTo>
                  <a:pt x="26797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127000" y="1592580"/>
            <a:ext cx="278130" cy="278130"/>
          </a:xfrm>
          <a:custGeom>
            <a:avLst/>
            <a:gdLst/>
            <a:ahLst/>
            <a:cxnLst/>
            <a:rect l="l" t="t" r="r" b="b"/>
            <a:pathLst>
              <a:path w="278130" h="278130">
                <a:moveTo>
                  <a:pt x="0" y="0"/>
                </a:moveTo>
                <a:lnTo>
                  <a:pt x="0" y="11429"/>
                </a:lnTo>
                <a:lnTo>
                  <a:pt x="266700" y="278129"/>
                </a:lnTo>
                <a:lnTo>
                  <a:pt x="278130" y="278129"/>
                </a:lnTo>
                <a:lnTo>
                  <a:pt x="0" y="0"/>
                </a:lnTo>
                <a:close/>
              </a:path>
            </a:pathLst>
          </a:custGeom>
          <a:solidFill>
            <a:srgbClr val="FF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127000" y="158241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0"/>
                </a:moveTo>
                <a:lnTo>
                  <a:pt x="0" y="11430"/>
                </a:lnTo>
                <a:lnTo>
                  <a:pt x="276860" y="288290"/>
                </a:lnTo>
                <a:lnTo>
                  <a:pt x="288290" y="288290"/>
                </a:lnTo>
                <a:lnTo>
                  <a:pt x="0" y="0"/>
                </a:lnTo>
                <a:close/>
              </a:path>
            </a:pathLst>
          </a:custGeom>
          <a:solidFill>
            <a:srgbClr val="FF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127000" y="157225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0"/>
                </a:moveTo>
                <a:lnTo>
                  <a:pt x="0" y="11429"/>
                </a:lnTo>
                <a:lnTo>
                  <a:pt x="287020" y="29845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FF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127000" y="1562100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10">
                <a:moveTo>
                  <a:pt x="0" y="0"/>
                </a:moveTo>
                <a:lnTo>
                  <a:pt x="0" y="11429"/>
                </a:lnTo>
                <a:lnTo>
                  <a:pt x="297180" y="308610"/>
                </a:lnTo>
                <a:lnTo>
                  <a:pt x="308610" y="308610"/>
                </a:lnTo>
                <a:lnTo>
                  <a:pt x="0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127000" y="1551940"/>
            <a:ext cx="318770" cy="318770"/>
          </a:xfrm>
          <a:custGeom>
            <a:avLst/>
            <a:gdLst/>
            <a:ahLst/>
            <a:cxnLst/>
            <a:rect l="l" t="t" r="r" b="b"/>
            <a:pathLst>
              <a:path w="318770" h="318769">
                <a:moveTo>
                  <a:pt x="0" y="0"/>
                </a:moveTo>
                <a:lnTo>
                  <a:pt x="0" y="11430"/>
                </a:lnTo>
                <a:lnTo>
                  <a:pt x="307340" y="318770"/>
                </a:lnTo>
                <a:lnTo>
                  <a:pt x="318770" y="318770"/>
                </a:lnTo>
                <a:lnTo>
                  <a:pt x="0" y="0"/>
                </a:lnTo>
                <a:close/>
              </a:path>
            </a:pathLst>
          </a:custGeom>
          <a:solidFill>
            <a:srgbClr val="FF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127000" y="1541780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0" y="0"/>
                </a:moveTo>
                <a:lnTo>
                  <a:pt x="0" y="10159"/>
                </a:lnTo>
                <a:lnTo>
                  <a:pt x="318770" y="328929"/>
                </a:lnTo>
                <a:lnTo>
                  <a:pt x="328930" y="328929"/>
                </a:lnTo>
                <a:lnTo>
                  <a:pt x="0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127000" y="1531619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89" h="339089">
                <a:moveTo>
                  <a:pt x="0" y="0"/>
                </a:moveTo>
                <a:lnTo>
                  <a:pt x="0" y="10160"/>
                </a:lnTo>
                <a:lnTo>
                  <a:pt x="328930" y="339090"/>
                </a:lnTo>
                <a:lnTo>
                  <a:pt x="339090" y="339090"/>
                </a:lnTo>
                <a:lnTo>
                  <a:pt x="0" y="0"/>
                </a:lnTo>
                <a:close/>
              </a:path>
            </a:pathLst>
          </a:custGeom>
          <a:solidFill>
            <a:srgbClr val="FF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127000" y="1520285"/>
            <a:ext cx="349885" cy="350520"/>
          </a:xfrm>
          <a:custGeom>
            <a:avLst/>
            <a:gdLst/>
            <a:ahLst/>
            <a:cxnLst/>
            <a:rect l="l" t="t" r="r" b="b"/>
            <a:pathLst>
              <a:path w="349885" h="350519">
                <a:moveTo>
                  <a:pt x="0" y="0"/>
                </a:moveTo>
                <a:lnTo>
                  <a:pt x="0" y="11334"/>
                </a:lnTo>
                <a:lnTo>
                  <a:pt x="339090" y="350424"/>
                </a:lnTo>
                <a:lnTo>
                  <a:pt x="349521" y="350424"/>
                </a:lnTo>
                <a:lnTo>
                  <a:pt x="0" y="0"/>
                </a:lnTo>
                <a:close/>
              </a:path>
            </a:pathLst>
          </a:custGeom>
          <a:solidFill>
            <a:srgbClr val="FF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127000" y="1510030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80" h="360680">
                <a:moveTo>
                  <a:pt x="0" y="0"/>
                </a:moveTo>
                <a:lnTo>
                  <a:pt x="0" y="11528"/>
                </a:lnTo>
                <a:lnTo>
                  <a:pt x="348254" y="360680"/>
                </a:lnTo>
                <a:lnTo>
                  <a:pt x="360680" y="360680"/>
                </a:lnTo>
                <a:lnTo>
                  <a:pt x="0" y="0"/>
                </a:lnTo>
                <a:close/>
              </a:path>
            </a:pathLst>
          </a:custGeom>
          <a:solidFill>
            <a:srgbClr val="FF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127000" y="1499869"/>
            <a:ext cx="370840" cy="370840"/>
          </a:xfrm>
          <a:custGeom>
            <a:avLst/>
            <a:gdLst/>
            <a:ahLst/>
            <a:cxnLst/>
            <a:rect l="l" t="t" r="r" b="b"/>
            <a:pathLst>
              <a:path w="370839" h="370839">
                <a:moveTo>
                  <a:pt x="0" y="0"/>
                </a:moveTo>
                <a:lnTo>
                  <a:pt x="0" y="11515"/>
                </a:lnTo>
                <a:lnTo>
                  <a:pt x="358401" y="370839"/>
                </a:lnTo>
                <a:lnTo>
                  <a:pt x="370840" y="370839"/>
                </a:lnTo>
                <a:lnTo>
                  <a:pt x="0" y="0"/>
                </a:lnTo>
                <a:close/>
              </a:path>
            </a:pathLst>
          </a:custGeom>
          <a:solidFill>
            <a:srgbClr val="FF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127000" y="148970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0" y="11429"/>
                </a:lnTo>
                <a:lnTo>
                  <a:pt x="369570" y="381000"/>
                </a:lnTo>
                <a:lnTo>
                  <a:pt x="38100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127000" y="1479550"/>
            <a:ext cx="391160" cy="391160"/>
          </a:xfrm>
          <a:custGeom>
            <a:avLst/>
            <a:gdLst/>
            <a:ahLst/>
            <a:cxnLst/>
            <a:rect l="l" t="t" r="r" b="b"/>
            <a:pathLst>
              <a:path w="391159" h="391160">
                <a:moveTo>
                  <a:pt x="0" y="0"/>
                </a:moveTo>
                <a:lnTo>
                  <a:pt x="0" y="11430"/>
                </a:lnTo>
                <a:lnTo>
                  <a:pt x="379730" y="391160"/>
                </a:lnTo>
                <a:lnTo>
                  <a:pt x="391160" y="391160"/>
                </a:lnTo>
                <a:lnTo>
                  <a:pt x="0" y="0"/>
                </a:lnTo>
                <a:close/>
              </a:path>
            </a:pathLst>
          </a:custGeom>
          <a:solidFill>
            <a:srgbClr val="FF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127000" y="1469390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19">
                <a:moveTo>
                  <a:pt x="0" y="0"/>
                </a:moveTo>
                <a:lnTo>
                  <a:pt x="0" y="11429"/>
                </a:lnTo>
                <a:lnTo>
                  <a:pt x="389890" y="401320"/>
                </a:lnTo>
                <a:lnTo>
                  <a:pt x="401319" y="401320"/>
                </a:lnTo>
                <a:lnTo>
                  <a:pt x="0" y="0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127000" y="14592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80">
                <a:moveTo>
                  <a:pt x="0" y="0"/>
                </a:moveTo>
                <a:lnTo>
                  <a:pt x="0" y="11430"/>
                </a:lnTo>
                <a:lnTo>
                  <a:pt x="400049" y="411480"/>
                </a:lnTo>
                <a:lnTo>
                  <a:pt x="41148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F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127000" y="1449069"/>
            <a:ext cx="421640" cy="421640"/>
          </a:xfrm>
          <a:custGeom>
            <a:avLst/>
            <a:gdLst/>
            <a:ahLst/>
            <a:cxnLst/>
            <a:rect l="l" t="t" r="r" b="b"/>
            <a:pathLst>
              <a:path w="421640" h="421639">
                <a:moveTo>
                  <a:pt x="0" y="0"/>
                </a:moveTo>
                <a:lnTo>
                  <a:pt x="0" y="11429"/>
                </a:lnTo>
                <a:lnTo>
                  <a:pt x="410210" y="421639"/>
                </a:lnTo>
                <a:lnTo>
                  <a:pt x="421640" y="421639"/>
                </a:lnTo>
                <a:lnTo>
                  <a:pt x="0" y="0"/>
                </a:lnTo>
                <a:close/>
              </a:path>
            </a:pathLst>
          </a:custGeom>
          <a:solidFill>
            <a:srgbClr val="FF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127000" y="1449069"/>
            <a:ext cx="431800" cy="421640"/>
          </a:xfrm>
          <a:custGeom>
            <a:avLst/>
            <a:gdLst/>
            <a:ahLst/>
            <a:cxnLst/>
            <a:rect l="l" t="t" r="r" b="b"/>
            <a:pathLst>
              <a:path w="431800" h="421639">
                <a:moveTo>
                  <a:pt x="10160" y="0"/>
                </a:moveTo>
                <a:lnTo>
                  <a:pt x="0" y="0"/>
                </a:lnTo>
                <a:lnTo>
                  <a:pt x="0" y="1269"/>
                </a:lnTo>
                <a:lnTo>
                  <a:pt x="420370" y="421639"/>
                </a:lnTo>
                <a:lnTo>
                  <a:pt x="431800" y="421639"/>
                </a:lnTo>
                <a:lnTo>
                  <a:pt x="10160" y="0"/>
                </a:lnTo>
                <a:close/>
              </a:path>
            </a:pathLst>
          </a:custGeom>
          <a:solidFill>
            <a:srgbClr val="FF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137160" y="1449069"/>
            <a:ext cx="431800" cy="421640"/>
          </a:xfrm>
          <a:custGeom>
            <a:avLst/>
            <a:gdLst/>
            <a:ahLst/>
            <a:cxnLst/>
            <a:rect l="l" t="t" r="r" b="b"/>
            <a:pathLst>
              <a:path w="431800" h="421639">
                <a:moveTo>
                  <a:pt x="10160" y="0"/>
                </a:moveTo>
                <a:lnTo>
                  <a:pt x="0" y="0"/>
                </a:lnTo>
                <a:lnTo>
                  <a:pt x="421640" y="421639"/>
                </a:lnTo>
                <a:lnTo>
                  <a:pt x="431800" y="421639"/>
                </a:lnTo>
                <a:lnTo>
                  <a:pt x="10160" y="0"/>
                </a:lnTo>
                <a:close/>
              </a:path>
            </a:pathLst>
          </a:custGeom>
          <a:solidFill>
            <a:srgbClr val="FF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147320" y="1449069"/>
            <a:ext cx="431800" cy="421640"/>
          </a:xfrm>
          <a:custGeom>
            <a:avLst/>
            <a:gdLst/>
            <a:ahLst/>
            <a:cxnLst/>
            <a:rect l="l" t="t" r="r" b="b"/>
            <a:pathLst>
              <a:path w="431800" h="421639">
                <a:moveTo>
                  <a:pt x="1015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1799" y="421639"/>
                </a:lnTo>
                <a:lnTo>
                  <a:pt x="10159" y="0"/>
                </a:lnTo>
                <a:close/>
              </a:path>
            </a:pathLst>
          </a:custGeom>
          <a:solidFill>
            <a:srgbClr val="FF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15748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0215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2945" y="421639"/>
                </a:lnTo>
                <a:lnTo>
                  <a:pt x="10215" y="0"/>
                </a:lnTo>
                <a:close/>
              </a:path>
            </a:pathLst>
          </a:custGeom>
          <a:solidFill>
            <a:srgbClr val="FF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16764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30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30" y="0"/>
                </a:lnTo>
                <a:close/>
              </a:path>
            </a:pathLst>
          </a:custGeom>
          <a:solidFill>
            <a:srgbClr val="FF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176598" y="1449069"/>
            <a:ext cx="434340" cy="421640"/>
          </a:xfrm>
          <a:custGeom>
            <a:avLst/>
            <a:gdLst/>
            <a:ahLst/>
            <a:cxnLst/>
            <a:rect l="l" t="t" r="r" b="b"/>
            <a:pathLst>
              <a:path w="434340" h="421639">
                <a:moveTo>
                  <a:pt x="12631" y="0"/>
                </a:moveTo>
                <a:lnTo>
                  <a:pt x="0" y="0"/>
                </a:lnTo>
                <a:lnTo>
                  <a:pt x="422726" y="421639"/>
                </a:lnTo>
                <a:lnTo>
                  <a:pt x="434271" y="421639"/>
                </a:lnTo>
                <a:lnTo>
                  <a:pt x="12631" y="0"/>
                </a:lnTo>
                <a:close/>
              </a:path>
            </a:pathLst>
          </a:custGeom>
          <a:solidFill>
            <a:srgbClr val="FF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186771" y="1449069"/>
            <a:ext cx="434340" cy="421640"/>
          </a:xfrm>
          <a:custGeom>
            <a:avLst/>
            <a:gdLst/>
            <a:ahLst/>
            <a:cxnLst/>
            <a:rect l="l" t="t" r="r" b="b"/>
            <a:pathLst>
              <a:path w="434340" h="421639">
                <a:moveTo>
                  <a:pt x="12618" y="0"/>
                </a:moveTo>
                <a:lnTo>
                  <a:pt x="0" y="0"/>
                </a:lnTo>
                <a:lnTo>
                  <a:pt x="422726" y="421639"/>
                </a:lnTo>
                <a:lnTo>
                  <a:pt x="434258" y="421639"/>
                </a:lnTo>
                <a:lnTo>
                  <a:pt x="12618" y="0"/>
                </a:lnTo>
                <a:close/>
              </a:path>
            </a:pathLst>
          </a:custGeom>
          <a:solidFill>
            <a:srgbClr val="FF7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198119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20828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218439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22860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23876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40" y="421639"/>
                </a:lnTo>
                <a:lnTo>
                  <a:pt x="433070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248920" y="1449069"/>
            <a:ext cx="433070" cy="421640"/>
          </a:xfrm>
          <a:custGeom>
            <a:avLst/>
            <a:gdLst/>
            <a:ahLst/>
            <a:cxnLst/>
            <a:rect l="l" t="t" r="r" b="b"/>
            <a:pathLst>
              <a:path w="433070" h="421639">
                <a:moveTo>
                  <a:pt x="1142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33069" y="421639"/>
                </a:lnTo>
                <a:lnTo>
                  <a:pt x="11429" y="0"/>
                </a:lnTo>
                <a:close/>
              </a:path>
            </a:pathLst>
          </a:custGeom>
          <a:solidFill>
            <a:srgbClr val="FF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260350" y="1449069"/>
            <a:ext cx="426720" cy="421640"/>
          </a:xfrm>
          <a:custGeom>
            <a:avLst/>
            <a:gdLst/>
            <a:ahLst/>
            <a:cxnLst/>
            <a:rect l="l" t="t" r="r" b="b"/>
            <a:pathLst>
              <a:path w="426720" h="421639">
                <a:moveTo>
                  <a:pt x="10159" y="0"/>
                </a:moveTo>
                <a:lnTo>
                  <a:pt x="0" y="0"/>
                </a:lnTo>
                <a:lnTo>
                  <a:pt x="421639" y="421639"/>
                </a:lnTo>
                <a:lnTo>
                  <a:pt x="426719" y="421639"/>
                </a:lnTo>
                <a:lnTo>
                  <a:pt x="426719" y="416560"/>
                </a:lnTo>
                <a:lnTo>
                  <a:pt x="10159" y="0"/>
                </a:lnTo>
                <a:close/>
              </a:path>
            </a:pathLst>
          </a:custGeom>
          <a:solidFill>
            <a:srgbClr val="FF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270510" y="1449069"/>
            <a:ext cx="416559" cy="416559"/>
          </a:xfrm>
          <a:custGeom>
            <a:avLst/>
            <a:gdLst/>
            <a:ahLst/>
            <a:cxnLst/>
            <a:rect l="l" t="t" r="r" b="b"/>
            <a:pathLst>
              <a:path w="416559" h="416560">
                <a:moveTo>
                  <a:pt x="10160" y="0"/>
                </a:moveTo>
                <a:lnTo>
                  <a:pt x="0" y="0"/>
                </a:lnTo>
                <a:lnTo>
                  <a:pt x="416559" y="416560"/>
                </a:lnTo>
                <a:lnTo>
                  <a:pt x="416559" y="406399"/>
                </a:lnTo>
                <a:lnTo>
                  <a:pt x="10160" y="0"/>
                </a:lnTo>
                <a:close/>
              </a:path>
            </a:pathLst>
          </a:custGeom>
          <a:solidFill>
            <a:srgbClr val="FF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280670" y="144906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1429" y="0"/>
                </a:moveTo>
                <a:lnTo>
                  <a:pt x="0" y="0"/>
                </a:lnTo>
                <a:lnTo>
                  <a:pt x="406399" y="406399"/>
                </a:lnTo>
                <a:lnTo>
                  <a:pt x="406399" y="394969"/>
                </a:lnTo>
                <a:lnTo>
                  <a:pt x="11429" y="0"/>
                </a:lnTo>
                <a:close/>
              </a:path>
            </a:pathLst>
          </a:custGeom>
          <a:solidFill>
            <a:srgbClr val="FF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290614" y="1449069"/>
            <a:ext cx="396875" cy="397510"/>
          </a:xfrm>
          <a:custGeom>
            <a:avLst/>
            <a:gdLst/>
            <a:ahLst/>
            <a:cxnLst/>
            <a:rect l="l" t="t" r="r" b="b"/>
            <a:pathLst>
              <a:path w="396875" h="397510">
                <a:moveTo>
                  <a:pt x="11645" y="0"/>
                </a:moveTo>
                <a:lnTo>
                  <a:pt x="0" y="0"/>
                </a:lnTo>
                <a:lnTo>
                  <a:pt x="396455" y="397477"/>
                </a:lnTo>
                <a:lnTo>
                  <a:pt x="396455" y="384809"/>
                </a:lnTo>
                <a:lnTo>
                  <a:pt x="11645" y="0"/>
                </a:lnTo>
                <a:close/>
              </a:path>
            </a:pathLst>
          </a:custGeom>
          <a:solidFill>
            <a:srgbClr val="FF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300761" y="1449069"/>
            <a:ext cx="386715" cy="387350"/>
          </a:xfrm>
          <a:custGeom>
            <a:avLst/>
            <a:gdLst/>
            <a:ahLst/>
            <a:cxnLst/>
            <a:rect l="l" t="t" r="r" b="b"/>
            <a:pathLst>
              <a:path w="386715" h="387350">
                <a:moveTo>
                  <a:pt x="10630" y="0"/>
                </a:moveTo>
                <a:lnTo>
                  <a:pt x="0" y="0"/>
                </a:lnTo>
                <a:lnTo>
                  <a:pt x="386308" y="387304"/>
                </a:lnTo>
                <a:lnTo>
                  <a:pt x="386308" y="374712"/>
                </a:lnTo>
                <a:lnTo>
                  <a:pt x="10630" y="0"/>
                </a:lnTo>
                <a:close/>
              </a:path>
            </a:pathLst>
          </a:custGeom>
          <a:solidFill>
            <a:srgbClr val="FF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309879" y="1449069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2700" y="0"/>
                </a:moveTo>
                <a:lnTo>
                  <a:pt x="0" y="0"/>
                </a:lnTo>
                <a:lnTo>
                  <a:pt x="377189" y="377189"/>
                </a:lnTo>
                <a:lnTo>
                  <a:pt x="377189" y="364489"/>
                </a:lnTo>
                <a:lnTo>
                  <a:pt x="12700" y="0"/>
                </a:lnTo>
                <a:close/>
              </a:path>
            </a:pathLst>
          </a:custGeom>
          <a:solidFill>
            <a:srgbClr val="FF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321310" y="144906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1430" y="0"/>
                </a:moveTo>
                <a:lnTo>
                  <a:pt x="0" y="0"/>
                </a:lnTo>
                <a:lnTo>
                  <a:pt x="365759" y="365760"/>
                </a:lnTo>
                <a:lnTo>
                  <a:pt x="365759" y="354329"/>
                </a:lnTo>
                <a:lnTo>
                  <a:pt x="11430" y="0"/>
                </a:lnTo>
                <a:close/>
              </a:path>
            </a:pathLst>
          </a:custGeom>
          <a:solidFill>
            <a:srgbClr val="FF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331470" y="1449069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1429" y="0"/>
                </a:moveTo>
                <a:lnTo>
                  <a:pt x="0" y="0"/>
                </a:lnTo>
                <a:lnTo>
                  <a:pt x="355599" y="355599"/>
                </a:lnTo>
                <a:lnTo>
                  <a:pt x="355599" y="344169"/>
                </a:lnTo>
                <a:lnTo>
                  <a:pt x="11429" y="0"/>
                </a:lnTo>
                <a:close/>
              </a:path>
            </a:pathLst>
          </a:custGeom>
          <a:solidFill>
            <a:srgbClr val="F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341629" y="1449069"/>
            <a:ext cx="345440" cy="345440"/>
          </a:xfrm>
          <a:custGeom>
            <a:avLst/>
            <a:gdLst/>
            <a:ahLst/>
            <a:cxnLst/>
            <a:rect l="l" t="t" r="r" b="b"/>
            <a:pathLst>
              <a:path w="345440" h="345439">
                <a:moveTo>
                  <a:pt x="11429" y="0"/>
                </a:moveTo>
                <a:lnTo>
                  <a:pt x="0" y="0"/>
                </a:lnTo>
                <a:lnTo>
                  <a:pt x="345439" y="345439"/>
                </a:lnTo>
                <a:lnTo>
                  <a:pt x="345439" y="334009"/>
                </a:lnTo>
                <a:lnTo>
                  <a:pt x="11429" y="0"/>
                </a:lnTo>
                <a:close/>
              </a:path>
            </a:pathLst>
          </a:custGeom>
          <a:solidFill>
            <a:srgbClr val="FF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351790" y="1449069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11430" y="0"/>
                </a:moveTo>
                <a:lnTo>
                  <a:pt x="0" y="0"/>
                </a:lnTo>
                <a:lnTo>
                  <a:pt x="335279" y="335279"/>
                </a:lnTo>
                <a:lnTo>
                  <a:pt x="335279" y="323850"/>
                </a:lnTo>
                <a:lnTo>
                  <a:pt x="11430" y="0"/>
                </a:lnTo>
                <a:close/>
              </a:path>
            </a:pathLst>
          </a:custGeom>
          <a:solidFill>
            <a:srgbClr val="FF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361950" y="1449069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19">
                <a:moveTo>
                  <a:pt x="11429" y="0"/>
                </a:moveTo>
                <a:lnTo>
                  <a:pt x="0" y="0"/>
                </a:lnTo>
                <a:lnTo>
                  <a:pt x="325119" y="325119"/>
                </a:lnTo>
                <a:lnTo>
                  <a:pt x="325119" y="313689"/>
                </a:lnTo>
                <a:lnTo>
                  <a:pt x="11429" y="0"/>
                </a:lnTo>
                <a:close/>
              </a:path>
            </a:pathLst>
          </a:custGeom>
          <a:solidFill>
            <a:srgbClr val="FF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372109" y="1449069"/>
            <a:ext cx="314960" cy="314960"/>
          </a:xfrm>
          <a:custGeom>
            <a:avLst/>
            <a:gdLst/>
            <a:ahLst/>
            <a:cxnLst/>
            <a:rect l="l" t="t" r="r" b="b"/>
            <a:pathLst>
              <a:path w="314959" h="314960">
                <a:moveTo>
                  <a:pt x="11430" y="0"/>
                </a:moveTo>
                <a:lnTo>
                  <a:pt x="0" y="0"/>
                </a:lnTo>
                <a:lnTo>
                  <a:pt x="314959" y="314960"/>
                </a:lnTo>
                <a:lnTo>
                  <a:pt x="314959" y="303529"/>
                </a:lnTo>
                <a:lnTo>
                  <a:pt x="11430" y="0"/>
                </a:lnTo>
                <a:close/>
              </a:path>
            </a:pathLst>
          </a:custGeom>
          <a:solidFill>
            <a:srgbClr val="FF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383540" y="1449069"/>
            <a:ext cx="303530" cy="303530"/>
          </a:xfrm>
          <a:custGeom>
            <a:avLst/>
            <a:gdLst/>
            <a:ahLst/>
            <a:cxnLst/>
            <a:rect l="l" t="t" r="r" b="b"/>
            <a:pathLst>
              <a:path w="303530" h="303530">
                <a:moveTo>
                  <a:pt x="10159" y="0"/>
                </a:moveTo>
                <a:lnTo>
                  <a:pt x="0" y="0"/>
                </a:lnTo>
                <a:lnTo>
                  <a:pt x="303529" y="303529"/>
                </a:lnTo>
                <a:lnTo>
                  <a:pt x="303529" y="293369"/>
                </a:lnTo>
                <a:lnTo>
                  <a:pt x="10159" y="0"/>
                </a:lnTo>
                <a:close/>
              </a:path>
            </a:pathLst>
          </a:custGeom>
          <a:solidFill>
            <a:srgbClr val="FF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393700" y="1449069"/>
            <a:ext cx="293370" cy="293370"/>
          </a:xfrm>
          <a:custGeom>
            <a:avLst/>
            <a:gdLst/>
            <a:ahLst/>
            <a:cxnLst/>
            <a:rect l="l" t="t" r="r" b="b"/>
            <a:pathLst>
              <a:path w="293370" h="293369">
                <a:moveTo>
                  <a:pt x="11429" y="0"/>
                </a:moveTo>
                <a:lnTo>
                  <a:pt x="0" y="0"/>
                </a:lnTo>
                <a:lnTo>
                  <a:pt x="293369" y="293369"/>
                </a:lnTo>
                <a:lnTo>
                  <a:pt x="293369" y="281939"/>
                </a:lnTo>
                <a:lnTo>
                  <a:pt x="11429" y="0"/>
                </a:lnTo>
                <a:close/>
              </a:path>
            </a:pathLst>
          </a:custGeom>
          <a:solidFill>
            <a:srgbClr val="F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402950" y="1449069"/>
            <a:ext cx="284480" cy="283845"/>
          </a:xfrm>
          <a:custGeom>
            <a:avLst/>
            <a:gdLst/>
            <a:ahLst/>
            <a:cxnLst/>
            <a:rect l="l" t="t" r="r" b="b"/>
            <a:pathLst>
              <a:path w="284480" h="283844">
                <a:moveTo>
                  <a:pt x="12339" y="0"/>
                </a:moveTo>
                <a:lnTo>
                  <a:pt x="0" y="0"/>
                </a:lnTo>
                <a:lnTo>
                  <a:pt x="284119" y="283389"/>
                </a:lnTo>
                <a:lnTo>
                  <a:pt x="284119" y="271779"/>
                </a:lnTo>
                <a:lnTo>
                  <a:pt x="12339" y="0"/>
                </a:lnTo>
                <a:close/>
              </a:path>
            </a:pathLst>
          </a:custGeom>
          <a:solidFill>
            <a:srgbClr val="FF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413123" y="1449069"/>
            <a:ext cx="274320" cy="273685"/>
          </a:xfrm>
          <a:custGeom>
            <a:avLst/>
            <a:gdLst/>
            <a:ahLst/>
            <a:cxnLst/>
            <a:rect l="l" t="t" r="r" b="b"/>
            <a:pathLst>
              <a:path w="274320" h="273685">
                <a:moveTo>
                  <a:pt x="11938" y="0"/>
                </a:moveTo>
                <a:lnTo>
                  <a:pt x="0" y="0"/>
                </a:lnTo>
                <a:lnTo>
                  <a:pt x="273946" y="273242"/>
                </a:lnTo>
                <a:lnTo>
                  <a:pt x="273946" y="262683"/>
                </a:lnTo>
                <a:lnTo>
                  <a:pt x="11938" y="0"/>
                </a:lnTo>
                <a:close/>
              </a:path>
            </a:pathLst>
          </a:custGeom>
          <a:solidFill>
            <a:srgbClr val="FF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422909" y="1449069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12298" y="0"/>
                </a:moveTo>
                <a:lnTo>
                  <a:pt x="0" y="0"/>
                </a:lnTo>
                <a:lnTo>
                  <a:pt x="264159" y="264160"/>
                </a:lnTo>
                <a:lnTo>
                  <a:pt x="264159" y="252510"/>
                </a:lnTo>
                <a:lnTo>
                  <a:pt x="12298" y="0"/>
                </a:lnTo>
                <a:close/>
              </a:path>
            </a:pathLst>
          </a:custGeom>
          <a:solidFill>
            <a:srgbClr val="FF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2" name="bg object 1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" y="1449069"/>
            <a:ext cx="252729" cy="252729"/>
          </a:xfrm>
          <a:prstGeom prst="rect">
            <a:avLst/>
          </a:prstGeom>
        </p:spPr>
      </p:pic>
      <p:sp>
        <p:nvSpPr>
          <p:cNvPr id="163" name="bg object 163"/>
          <p:cNvSpPr/>
          <p:nvPr/>
        </p:nvSpPr>
        <p:spPr>
          <a:xfrm>
            <a:off x="762000" y="990600"/>
            <a:ext cx="31750" cy="1051560"/>
          </a:xfrm>
          <a:custGeom>
            <a:avLst/>
            <a:gdLst/>
            <a:ahLst/>
            <a:cxnLst/>
            <a:rect l="l" t="t" r="r" b="b"/>
            <a:pathLst>
              <a:path w="31750" h="1051560">
                <a:moveTo>
                  <a:pt x="31750" y="0"/>
                </a:moveTo>
                <a:lnTo>
                  <a:pt x="0" y="0"/>
                </a:lnTo>
                <a:lnTo>
                  <a:pt x="0" y="1051560"/>
                </a:lnTo>
                <a:lnTo>
                  <a:pt x="16509" y="1051560"/>
                </a:lnTo>
                <a:lnTo>
                  <a:pt x="31750" y="1051560"/>
                </a:lnTo>
                <a:lnTo>
                  <a:pt x="3175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441960" y="1783092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76200" y="0"/>
                </a:moveTo>
                <a:lnTo>
                  <a:pt x="39370" y="0"/>
                </a:lnTo>
                <a:lnTo>
                  <a:pt x="35560" y="0"/>
                </a:lnTo>
                <a:lnTo>
                  <a:pt x="0" y="0"/>
                </a:lnTo>
                <a:lnTo>
                  <a:pt x="0" y="30467"/>
                </a:lnTo>
                <a:lnTo>
                  <a:pt x="35560" y="30467"/>
                </a:lnTo>
                <a:lnTo>
                  <a:pt x="39370" y="30467"/>
                </a:lnTo>
                <a:lnTo>
                  <a:pt x="76200" y="30467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5143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5499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5867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6223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65913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6946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7315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7683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8039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8407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8763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91313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94868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9855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102108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105791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109346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11303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116586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120268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12395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12750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131191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13474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13843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141986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145668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14935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15290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156591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16014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163703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167386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171068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17462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17830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181863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18554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189102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192786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196468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20002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20370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207263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21094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214502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218186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221742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22542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2289810" y="1783092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76200" y="0"/>
                </a:moveTo>
                <a:lnTo>
                  <a:pt x="40640" y="0"/>
                </a:lnTo>
                <a:lnTo>
                  <a:pt x="36830" y="0"/>
                </a:lnTo>
                <a:lnTo>
                  <a:pt x="0" y="0"/>
                </a:lnTo>
                <a:lnTo>
                  <a:pt x="0" y="30467"/>
                </a:lnTo>
                <a:lnTo>
                  <a:pt x="36830" y="30467"/>
                </a:lnTo>
                <a:lnTo>
                  <a:pt x="40640" y="30467"/>
                </a:lnTo>
                <a:lnTo>
                  <a:pt x="76200" y="30467"/>
                </a:lnTo>
                <a:lnTo>
                  <a:pt x="76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23622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23990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243586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24714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25082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254381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258063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26162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26530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268858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27254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27609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279781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283337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g object 229"/>
          <p:cNvSpPr/>
          <p:nvPr/>
        </p:nvSpPr>
        <p:spPr>
          <a:xfrm>
            <a:off x="28702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g object 230"/>
          <p:cNvSpPr/>
          <p:nvPr/>
        </p:nvSpPr>
        <p:spPr>
          <a:xfrm>
            <a:off x="290576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g object 231"/>
          <p:cNvSpPr/>
          <p:nvPr/>
        </p:nvSpPr>
        <p:spPr>
          <a:xfrm>
            <a:off x="294258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g object 232"/>
          <p:cNvSpPr/>
          <p:nvPr/>
        </p:nvSpPr>
        <p:spPr>
          <a:xfrm>
            <a:off x="29781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9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g object 233"/>
          <p:cNvSpPr/>
          <p:nvPr/>
        </p:nvSpPr>
        <p:spPr>
          <a:xfrm>
            <a:off x="30149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g object 234"/>
          <p:cNvSpPr/>
          <p:nvPr/>
        </p:nvSpPr>
        <p:spPr>
          <a:xfrm>
            <a:off x="305053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g object 235"/>
          <p:cNvSpPr/>
          <p:nvPr/>
        </p:nvSpPr>
        <p:spPr>
          <a:xfrm>
            <a:off x="30873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g object 236"/>
          <p:cNvSpPr/>
          <p:nvPr/>
        </p:nvSpPr>
        <p:spPr>
          <a:xfrm>
            <a:off x="31242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g object 237"/>
          <p:cNvSpPr/>
          <p:nvPr/>
        </p:nvSpPr>
        <p:spPr>
          <a:xfrm>
            <a:off x="315976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g object 238"/>
          <p:cNvSpPr/>
          <p:nvPr/>
        </p:nvSpPr>
        <p:spPr>
          <a:xfrm>
            <a:off x="319658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69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g object 239"/>
          <p:cNvSpPr/>
          <p:nvPr/>
        </p:nvSpPr>
        <p:spPr>
          <a:xfrm>
            <a:off x="32321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g object 240"/>
          <p:cNvSpPr/>
          <p:nvPr/>
        </p:nvSpPr>
        <p:spPr>
          <a:xfrm>
            <a:off x="32689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g object 241"/>
          <p:cNvSpPr/>
          <p:nvPr/>
        </p:nvSpPr>
        <p:spPr>
          <a:xfrm>
            <a:off x="330453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g object 242"/>
          <p:cNvSpPr/>
          <p:nvPr/>
        </p:nvSpPr>
        <p:spPr>
          <a:xfrm>
            <a:off x="33413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g object 243"/>
          <p:cNvSpPr/>
          <p:nvPr/>
        </p:nvSpPr>
        <p:spPr>
          <a:xfrm>
            <a:off x="337692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g object 244"/>
          <p:cNvSpPr/>
          <p:nvPr/>
        </p:nvSpPr>
        <p:spPr>
          <a:xfrm>
            <a:off x="34137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g object 245"/>
          <p:cNvSpPr/>
          <p:nvPr/>
        </p:nvSpPr>
        <p:spPr>
          <a:xfrm>
            <a:off x="344932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g object 246"/>
          <p:cNvSpPr/>
          <p:nvPr/>
        </p:nvSpPr>
        <p:spPr>
          <a:xfrm>
            <a:off x="34861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g object 247"/>
          <p:cNvSpPr/>
          <p:nvPr/>
        </p:nvSpPr>
        <p:spPr>
          <a:xfrm>
            <a:off x="35217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g object 248"/>
          <p:cNvSpPr/>
          <p:nvPr/>
        </p:nvSpPr>
        <p:spPr>
          <a:xfrm>
            <a:off x="355854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g object 249"/>
          <p:cNvSpPr/>
          <p:nvPr/>
        </p:nvSpPr>
        <p:spPr>
          <a:xfrm>
            <a:off x="35953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g object 250"/>
          <p:cNvSpPr/>
          <p:nvPr/>
        </p:nvSpPr>
        <p:spPr>
          <a:xfrm>
            <a:off x="36309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g object 251"/>
          <p:cNvSpPr/>
          <p:nvPr/>
        </p:nvSpPr>
        <p:spPr>
          <a:xfrm>
            <a:off x="36677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g object 252"/>
          <p:cNvSpPr/>
          <p:nvPr/>
        </p:nvSpPr>
        <p:spPr>
          <a:xfrm>
            <a:off x="37033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g object 253"/>
          <p:cNvSpPr/>
          <p:nvPr/>
        </p:nvSpPr>
        <p:spPr>
          <a:xfrm>
            <a:off x="37401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g object 254"/>
          <p:cNvSpPr/>
          <p:nvPr/>
        </p:nvSpPr>
        <p:spPr>
          <a:xfrm>
            <a:off x="37757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g object 255"/>
          <p:cNvSpPr/>
          <p:nvPr/>
        </p:nvSpPr>
        <p:spPr>
          <a:xfrm>
            <a:off x="38125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g object 256"/>
          <p:cNvSpPr/>
          <p:nvPr/>
        </p:nvSpPr>
        <p:spPr>
          <a:xfrm>
            <a:off x="38493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g object 257"/>
          <p:cNvSpPr/>
          <p:nvPr/>
        </p:nvSpPr>
        <p:spPr>
          <a:xfrm>
            <a:off x="38849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g object 258"/>
          <p:cNvSpPr/>
          <p:nvPr/>
        </p:nvSpPr>
        <p:spPr>
          <a:xfrm>
            <a:off x="39204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g object 259"/>
          <p:cNvSpPr/>
          <p:nvPr/>
        </p:nvSpPr>
        <p:spPr>
          <a:xfrm>
            <a:off x="39573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g object 260"/>
          <p:cNvSpPr/>
          <p:nvPr/>
        </p:nvSpPr>
        <p:spPr>
          <a:xfrm>
            <a:off x="399287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g object 261"/>
          <p:cNvSpPr/>
          <p:nvPr/>
        </p:nvSpPr>
        <p:spPr>
          <a:xfrm>
            <a:off x="40297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g object 262"/>
          <p:cNvSpPr/>
          <p:nvPr/>
        </p:nvSpPr>
        <p:spPr>
          <a:xfrm>
            <a:off x="40665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g object 263"/>
          <p:cNvSpPr/>
          <p:nvPr/>
        </p:nvSpPr>
        <p:spPr>
          <a:xfrm>
            <a:off x="41021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g object 264"/>
          <p:cNvSpPr/>
          <p:nvPr/>
        </p:nvSpPr>
        <p:spPr>
          <a:xfrm>
            <a:off x="4138930" y="1783092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76200" y="0"/>
                </a:moveTo>
                <a:lnTo>
                  <a:pt x="39370" y="0"/>
                </a:lnTo>
                <a:lnTo>
                  <a:pt x="35560" y="0"/>
                </a:lnTo>
                <a:lnTo>
                  <a:pt x="0" y="0"/>
                </a:lnTo>
                <a:lnTo>
                  <a:pt x="0" y="30467"/>
                </a:lnTo>
                <a:lnTo>
                  <a:pt x="35560" y="30467"/>
                </a:lnTo>
                <a:lnTo>
                  <a:pt x="39370" y="30467"/>
                </a:lnTo>
                <a:lnTo>
                  <a:pt x="76200" y="30467"/>
                </a:lnTo>
                <a:lnTo>
                  <a:pt x="7620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g object 265"/>
          <p:cNvSpPr/>
          <p:nvPr/>
        </p:nvSpPr>
        <p:spPr>
          <a:xfrm>
            <a:off x="42113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g object 266"/>
          <p:cNvSpPr/>
          <p:nvPr/>
        </p:nvSpPr>
        <p:spPr>
          <a:xfrm>
            <a:off x="424687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g object 267"/>
          <p:cNvSpPr/>
          <p:nvPr/>
        </p:nvSpPr>
        <p:spPr>
          <a:xfrm>
            <a:off x="42837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g object 268"/>
          <p:cNvSpPr/>
          <p:nvPr/>
        </p:nvSpPr>
        <p:spPr>
          <a:xfrm>
            <a:off x="43205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g object 269"/>
          <p:cNvSpPr/>
          <p:nvPr/>
        </p:nvSpPr>
        <p:spPr>
          <a:xfrm>
            <a:off x="43561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g object 270"/>
          <p:cNvSpPr/>
          <p:nvPr/>
        </p:nvSpPr>
        <p:spPr>
          <a:xfrm>
            <a:off x="43929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g object 271"/>
          <p:cNvSpPr/>
          <p:nvPr/>
        </p:nvSpPr>
        <p:spPr>
          <a:xfrm>
            <a:off x="44284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g object 272"/>
          <p:cNvSpPr/>
          <p:nvPr/>
        </p:nvSpPr>
        <p:spPr>
          <a:xfrm>
            <a:off x="44653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g object 273"/>
          <p:cNvSpPr/>
          <p:nvPr/>
        </p:nvSpPr>
        <p:spPr>
          <a:xfrm>
            <a:off x="450087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g object 274"/>
          <p:cNvSpPr/>
          <p:nvPr/>
        </p:nvSpPr>
        <p:spPr>
          <a:xfrm>
            <a:off x="45377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g object 275"/>
          <p:cNvSpPr/>
          <p:nvPr/>
        </p:nvSpPr>
        <p:spPr>
          <a:xfrm>
            <a:off x="457327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g object 276"/>
          <p:cNvSpPr/>
          <p:nvPr/>
        </p:nvSpPr>
        <p:spPr>
          <a:xfrm>
            <a:off x="46101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g object 277"/>
          <p:cNvSpPr/>
          <p:nvPr/>
        </p:nvSpPr>
        <p:spPr>
          <a:xfrm>
            <a:off x="464565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g object 278"/>
          <p:cNvSpPr/>
          <p:nvPr/>
        </p:nvSpPr>
        <p:spPr>
          <a:xfrm>
            <a:off x="46824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g object 279"/>
          <p:cNvSpPr/>
          <p:nvPr/>
        </p:nvSpPr>
        <p:spPr>
          <a:xfrm>
            <a:off x="47180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g object 280"/>
          <p:cNvSpPr/>
          <p:nvPr/>
        </p:nvSpPr>
        <p:spPr>
          <a:xfrm>
            <a:off x="47548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g object 281"/>
          <p:cNvSpPr/>
          <p:nvPr/>
        </p:nvSpPr>
        <p:spPr>
          <a:xfrm>
            <a:off x="479044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g object 282"/>
          <p:cNvSpPr/>
          <p:nvPr/>
        </p:nvSpPr>
        <p:spPr>
          <a:xfrm>
            <a:off x="48272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g object 283"/>
          <p:cNvSpPr/>
          <p:nvPr/>
        </p:nvSpPr>
        <p:spPr>
          <a:xfrm>
            <a:off x="48641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g object 284"/>
          <p:cNvSpPr/>
          <p:nvPr/>
        </p:nvSpPr>
        <p:spPr>
          <a:xfrm>
            <a:off x="48996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bg object 285"/>
          <p:cNvSpPr/>
          <p:nvPr/>
        </p:nvSpPr>
        <p:spPr>
          <a:xfrm>
            <a:off x="49364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bg object 286"/>
          <p:cNvSpPr/>
          <p:nvPr/>
        </p:nvSpPr>
        <p:spPr>
          <a:xfrm>
            <a:off x="49720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bg object 287"/>
          <p:cNvSpPr/>
          <p:nvPr/>
        </p:nvSpPr>
        <p:spPr>
          <a:xfrm>
            <a:off x="50088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bg object 288"/>
          <p:cNvSpPr/>
          <p:nvPr/>
        </p:nvSpPr>
        <p:spPr>
          <a:xfrm>
            <a:off x="504444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bg object 289"/>
          <p:cNvSpPr/>
          <p:nvPr/>
        </p:nvSpPr>
        <p:spPr>
          <a:xfrm>
            <a:off x="50812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bg object 290"/>
          <p:cNvSpPr/>
          <p:nvPr/>
        </p:nvSpPr>
        <p:spPr>
          <a:xfrm>
            <a:off x="511682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bg object 291"/>
          <p:cNvSpPr/>
          <p:nvPr/>
        </p:nvSpPr>
        <p:spPr>
          <a:xfrm>
            <a:off x="51536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bg object 292"/>
          <p:cNvSpPr/>
          <p:nvPr/>
        </p:nvSpPr>
        <p:spPr>
          <a:xfrm>
            <a:off x="518922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C7C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bg object 293"/>
          <p:cNvSpPr/>
          <p:nvPr/>
        </p:nvSpPr>
        <p:spPr>
          <a:xfrm>
            <a:off x="52260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bg object 294"/>
          <p:cNvSpPr/>
          <p:nvPr/>
        </p:nvSpPr>
        <p:spPr>
          <a:xfrm>
            <a:off x="52616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A7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bg object 295"/>
          <p:cNvSpPr/>
          <p:nvPr/>
        </p:nvSpPr>
        <p:spPr>
          <a:xfrm>
            <a:off x="52984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bg object 296"/>
          <p:cNvSpPr/>
          <p:nvPr/>
        </p:nvSpPr>
        <p:spPr>
          <a:xfrm>
            <a:off x="53352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bg object 297"/>
          <p:cNvSpPr/>
          <p:nvPr/>
        </p:nvSpPr>
        <p:spPr>
          <a:xfrm>
            <a:off x="53708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bg object 298"/>
          <p:cNvSpPr/>
          <p:nvPr/>
        </p:nvSpPr>
        <p:spPr>
          <a:xfrm>
            <a:off x="54076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bg object 299"/>
          <p:cNvSpPr/>
          <p:nvPr/>
        </p:nvSpPr>
        <p:spPr>
          <a:xfrm>
            <a:off x="544322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bg object 300"/>
          <p:cNvSpPr/>
          <p:nvPr/>
        </p:nvSpPr>
        <p:spPr>
          <a:xfrm>
            <a:off x="54800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47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bg object 301"/>
          <p:cNvSpPr/>
          <p:nvPr/>
        </p:nvSpPr>
        <p:spPr>
          <a:xfrm>
            <a:off x="55156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bg object 302"/>
          <p:cNvSpPr/>
          <p:nvPr/>
        </p:nvSpPr>
        <p:spPr>
          <a:xfrm>
            <a:off x="55524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bg object 303"/>
          <p:cNvSpPr/>
          <p:nvPr/>
        </p:nvSpPr>
        <p:spPr>
          <a:xfrm>
            <a:off x="55892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bg object 304"/>
          <p:cNvSpPr/>
          <p:nvPr/>
        </p:nvSpPr>
        <p:spPr>
          <a:xfrm>
            <a:off x="56248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bg object 305"/>
          <p:cNvSpPr/>
          <p:nvPr/>
        </p:nvSpPr>
        <p:spPr>
          <a:xfrm>
            <a:off x="56603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bg object 306"/>
          <p:cNvSpPr/>
          <p:nvPr/>
        </p:nvSpPr>
        <p:spPr>
          <a:xfrm>
            <a:off x="56972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E6E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bg object 307"/>
          <p:cNvSpPr/>
          <p:nvPr/>
        </p:nvSpPr>
        <p:spPr>
          <a:xfrm>
            <a:off x="573277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bg object 308"/>
          <p:cNvSpPr/>
          <p:nvPr/>
        </p:nvSpPr>
        <p:spPr>
          <a:xfrm>
            <a:off x="57696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bg object 309"/>
          <p:cNvSpPr/>
          <p:nvPr/>
        </p:nvSpPr>
        <p:spPr>
          <a:xfrm>
            <a:off x="58064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B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bg object 310"/>
          <p:cNvSpPr/>
          <p:nvPr/>
        </p:nvSpPr>
        <p:spPr>
          <a:xfrm>
            <a:off x="58420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bg object 311"/>
          <p:cNvSpPr/>
          <p:nvPr/>
        </p:nvSpPr>
        <p:spPr>
          <a:xfrm>
            <a:off x="58788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969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bg object 312"/>
          <p:cNvSpPr/>
          <p:nvPr/>
        </p:nvSpPr>
        <p:spPr>
          <a:xfrm>
            <a:off x="59143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bg object 313"/>
          <p:cNvSpPr/>
          <p:nvPr/>
        </p:nvSpPr>
        <p:spPr>
          <a:xfrm>
            <a:off x="59512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767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bg object 314"/>
          <p:cNvSpPr/>
          <p:nvPr/>
        </p:nvSpPr>
        <p:spPr>
          <a:xfrm>
            <a:off x="5986780" y="1783092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76200" y="0"/>
                </a:moveTo>
                <a:lnTo>
                  <a:pt x="40640" y="0"/>
                </a:lnTo>
                <a:lnTo>
                  <a:pt x="36830" y="0"/>
                </a:lnTo>
                <a:lnTo>
                  <a:pt x="0" y="0"/>
                </a:lnTo>
                <a:lnTo>
                  <a:pt x="0" y="30467"/>
                </a:lnTo>
                <a:lnTo>
                  <a:pt x="36830" y="30467"/>
                </a:lnTo>
                <a:lnTo>
                  <a:pt x="40640" y="30467"/>
                </a:lnTo>
                <a:lnTo>
                  <a:pt x="76200" y="30467"/>
                </a:lnTo>
                <a:lnTo>
                  <a:pt x="762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bg object 315"/>
          <p:cNvSpPr/>
          <p:nvPr/>
        </p:nvSpPr>
        <p:spPr>
          <a:xfrm>
            <a:off x="60604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bg object 316"/>
          <p:cNvSpPr/>
          <p:nvPr/>
        </p:nvSpPr>
        <p:spPr>
          <a:xfrm>
            <a:off x="60960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bg object 317"/>
          <p:cNvSpPr/>
          <p:nvPr/>
        </p:nvSpPr>
        <p:spPr>
          <a:xfrm>
            <a:off x="613282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262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bg object 318"/>
          <p:cNvSpPr/>
          <p:nvPr/>
        </p:nvSpPr>
        <p:spPr>
          <a:xfrm>
            <a:off x="61683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bg object 319"/>
          <p:cNvSpPr/>
          <p:nvPr/>
        </p:nvSpPr>
        <p:spPr>
          <a:xfrm>
            <a:off x="620522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bg object 320"/>
          <p:cNvSpPr/>
          <p:nvPr/>
        </p:nvSpPr>
        <p:spPr>
          <a:xfrm>
            <a:off x="624077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bg object 321"/>
          <p:cNvSpPr/>
          <p:nvPr/>
        </p:nvSpPr>
        <p:spPr>
          <a:xfrm>
            <a:off x="62776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bg object 322"/>
          <p:cNvSpPr/>
          <p:nvPr/>
        </p:nvSpPr>
        <p:spPr>
          <a:xfrm>
            <a:off x="631317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bg object 323"/>
          <p:cNvSpPr/>
          <p:nvPr/>
        </p:nvSpPr>
        <p:spPr>
          <a:xfrm>
            <a:off x="63500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bg object 324"/>
          <p:cNvSpPr/>
          <p:nvPr/>
        </p:nvSpPr>
        <p:spPr>
          <a:xfrm>
            <a:off x="638555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bg object 325"/>
          <p:cNvSpPr/>
          <p:nvPr/>
        </p:nvSpPr>
        <p:spPr>
          <a:xfrm>
            <a:off x="64223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bg object 326"/>
          <p:cNvSpPr/>
          <p:nvPr/>
        </p:nvSpPr>
        <p:spPr>
          <a:xfrm>
            <a:off x="64579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bg object 327"/>
          <p:cNvSpPr/>
          <p:nvPr/>
        </p:nvSpPr>
        <p:spPr>
          <a:xfrm>
            <a:off x="649477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bg object 328"/>
          <p:cNvSpPr/>
          <p:nvPr/>
        </p:nvSpPr>
        <p:spPr>
          <a:xfrm>
            <a:off x="65316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bg object 329"/>
          <p:cNvSpPr/>
          <p:nvPr/>
        </p:nvSpPr>
        <p:spPr>
          <a:xfrm>
            <a:off x="656717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bg object 330"/>
          <p:cNvSpPr/>
          <p:nvPr/>
        </p:nvSpPr>
        <p:spPr>
          <a:xfrm>
            <a:off x="66040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bg object 331"/>
          <p:cNvSpPr/>
          <p:nvPr/>
        </p:nvSpPr>
        <p:spPr>
          <a:xfrm>
            <a:off x="66395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bg object 332"/>
          <p:cNvSpPr/>
          <p:nvPr/>
        </p:nvSpPr>
        <p:spPr>
          <a:xfrm>
            <a:off x="66763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bg object 333"/>
          <p:cNvSpPr/>
          <p:nvPr/>
        </p:nvSpPr>
        <p:spPr>
          <a:xfrm>
            <a:off x="67119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bg object 334"/>
          <p:cNvSpPr/>
          <p:nvPr/>
        </p:nvSpPr>
        <p:spPr>
          <a:xfrm>
            <a:off x="67487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bg object 335"/>
          <p:cNvSpPr/>
          <p:nvPr/>
        </p:nvSpPr>
        <p:spPr>
          <a:xfrm>
            <a:off x="678434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bg object 336"/>
          <p:cNvSpPr/>
          <p:nvPr/>
        </p:nvSpPr>
        <p:spPr>
          <a:xfrm>
            <a:off x="68211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bg object 337"/>
          <p:cNvSpPr/>
          <p:nvPr/>
        </p:nvSpPr>
        <p:spPr>
          <a:xfrm>
            <a:off x="685673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bg object 338"/>
          <p:cNvSpPr/>
          <p:nvPr/>
        </p:nvSpPr>
        <p:spPr>
          <a:xfrm>
            <a:off x="68935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bg object 339"/>
          <p:cNvSpPr/>
          <p:nvPr/>
        </p:nvSpPr>
        <p:spPr>
          <a:xfrm>
            <a:off x="692911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bg object 340"/>
          <p:cNvSpPr/>
          <p:nvPr/>
        </p:nvSpPr>
        <p:spPr>
          <a:xfrm>
            <a:off x="69659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bg object 341"/>
          <p:cNvSpPr/>
          <p:nvPr/>
        </p:nvSpPr>
        <p:spPr>
          <a:xfrm>
            <a:off x="70027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bg object 342"/>
          <p:cNvSpPr/>
          <p:nvPr/>
        </p:nvSpPr>
        <p:spPr>
          <a:xfrm>
            <a:off x="70383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bg object 343"/>
          <p:cNvSpPr/>
          <p:nvPr/>
        </p:nvSpPr>
        <p:spPr>
          <a:xfrm>
            <a:off x="70751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8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bg object 344"/>
          <p:cNvSpPr/>
          <p:nvPr/>
        </p:nvSpPr>
        <p:spPr>
          <a:xfrm>
            <a:off x="711073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bg object 345"/>
          <p:cNvSpPr/>
          <p:nvPr/>
        </p:nvSpPr>
        <p:spPr>
          <a:xfrm>
            <a:off x="714755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bg object 346"/>
          <p:cNvSpPr/>
          <p:nvPr/>
        </p:nvSpPr>
        <p:spPr>
          <a:xfrm>
            <a:off x="718311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bg object 347"/>
          <p:cNvSpPr/>
          <p:nvPr/>
        </p:nvSpPr>
        <p:spPr>
          <a:xfrm>
            <a:off x="72199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bg object 348"/>
          <p:cNvSpPr/>
          <p:nvPr/>
        </p:nvSpPr>
        <p:spPr>
          <a:xfrm>
            <a:off x="72567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bg object 349"/>
          <p:cNvSpPr/>
          <p:nvPr/>
        </p:nvSpPr>
        <p:spPr>
          <a:xfrm>
            <a:off x="72923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bg object 350"/>
          <p:cNvSpPr/>
          <p:nvPr/>
        </p:nvSpPr>
        <p:spPr>
          <a:xfrm>
            <a:off x="73279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bg object 351"/>
          <p:cNvSpPr/>
          <p:nvPr/>
        </p:nvSpPr>
        <p:spPr>
          <a:xfrm>
            <a:off x="736473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bg object 352"/>
          <p:cNvSpPr/>
          <p:nvPr/>
        </p:nvSpPr>
        <p:spPr>
          <a:xfrm>
            <a:off x="74002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bg object 353"/>
          <p:cNvSpPr/>
          <p:nvPr/>
        </p:nvSpPr>
        <p:spPr>
          <a:xfrm>
            <a:off x="743711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bg object 354"/>
          <p:cNvSpPr/>
          <p:nvPr/>
        </p:nvSpPr>
        <p:spPr>
          <a:xfrm>
            <a:off x="74739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bg object 355"/>
          <p:cNvSpPr/>
          <p:nvPr/>
        </p:nvSpPr>
        <p:spPr>
          <a:xfrm>
            <a:off x="750950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bg object 356"/>
          <p:cNvSpPr/>
          <p:nvPr/>
        </p:nvSpPr>
        <p:spPr>
          <a:xfrm>
            <a:off x="75463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bg object 357"/>
          <p:cNvSpPr/>
          <p:nvPr/>
        </p:nvSpPr>
        <p:spPr>
          <a:xfrm>
            <a:off x="758190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A3A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bg object 358"/>
          <p:cNvSpPr/>
          <p:nvPr/>
        </p:nvSpPr>
        <p:spPr>
          <a:xfrm>
            <a:off x="761873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bg object 359"/>
          <p:cNvSpPr/>
          <p:nvPr/>
        </p:nvSpPr>
        <p:spPr>
          <a:xfrm>
            <a:off x="76542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bg object 360"/>
          <p:cNvSpPr/>
          <p:nvPr/>
        </p:nvSpPr>
        <p:spPr>
          <a:xfrm>
            <a:off x="76911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bg object 361"/>
          <p:cNvSpPr/>
          <p:nvPr/>
        </p:nvSpPr>
        <p:spPr>
          <a:xfrm>
            <a:off x="772795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bg object 362"/>
          <p:cNvSpPr/>
          <p:nvPr/>
        </p:nvSpPr>
        <p:spPr>
          <a:xfrm>
            <a:off x="77635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bg object 363"/>
          <p:cNvSpPr/>
          <p:nvPr/>
        </p:nvSpPr>
        <p:spPr>
          <a:xfrm>
            <a:off x="780034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bg object 364"/>
          <p:cNvSpPr/>
          <p:nvPr/>
        </p:nvSpPr>
        <p:spPr>
          <a:xfrm>
            <a:off x="7835900" y="1783092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76200" y="0"/>
                </a:moveTo>
                <a:lnTo>
                  <a:pt x="39370" y="0"/>
                </a:lnTo>
                <a:lnTo>
                  <a:pt x="36830" y="0"/>
                </a:lnTo>
                <a:lnTo>
                  <a:pt x="0" y="0"/>
                </a:lnTo>
                <a:lnTo>
                  <a:pt x="0" y="30467"/>
                </a:lnTo>
                <a:lnTo>
                  <a:pt x="36830" y="30467"/>
                </a:lnTo>
                <a:lnTo>
                  <a:pt x="39370" y="30467"/>
                </a:lnTo>
                <a:lnTo>
                  <a:pt x="76200" y="30467"/>
                </a:lnTo>
                <a:lnTo>
                  <a:pt x="762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bg object 365"/>
          <p:cNvSpPr/>
          <p:nvPr/>
        </p:nvSpPr>
        <p:spPr>
          <a:xfrm>
            <a:off x="790829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bg object 366"/>
          <p:cNvSpPr/>
          <p:nvPr/>
        </p:nvSpPr>
        <p:spPr>
          <a:xfrm>
            <a:off x="79451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bg object 367"/>
          <p:cNvSpPr/>
          <p:nvPr/>
        </p:nvSpPr>
        <p:spPr>
          <a:xfrm>
            <a:off x="798068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bg object 368"/>
          <p:cNvSpPr/>
          <p:nvPr/>
        </p:nvSpPr>
        <p:spPr>
          <a:xfrm>
            <a:off x="80175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bg object 369"/>
          <p:cNvSpPr/>
          <p:nvPr/>
        </p:nvSpPr>
        <p:spPr>
          <a:xfrm>
            <a:off x="805306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bg object 370"/>
          <p:cNvSpPr/>
          <p:nvPr/>
        </p:nvSpPr>
        <p:spPr>
          <a:xfrm>
            <a:off x="80899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bg object 371"/>
          <p:cNvSpPr/>
          <p:nvPr/>
        </p:nvSpPr>
        <p:spPr>
          <a:xfrm>
            <a:off x="812545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bg object 372"/>
          <p:cNvSpPr/>
          <p:nvPr/>
        </p:nvSpPr>
        <p:spPr>
          <a:xfrm>
            <a:off x="81622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bg object 373"/>
          <p:cNvSpPr/>
          <p:nvPr/>
        </p:nvSpPr>
        <p:spPr>
          <a:xfrm>
            <a:off x="819911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bg object 374"/>
          <p:cNvSpPr/>
          <p:nvPr/>
        </p:nvSpPr>
        <p:spPr>
          <a:xfrm>
            <a:off x="82346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bg object 375"/>
          <p:cNvSpPr/>
          <p:nvPr/>
        </p:nvSpPr>
        <p:spPr>
          <a:xfrm>
            <a:off x="827150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7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bg object 376"/>
          <p:cNvSpPr/>
          <p:nvPr/>
        </p:nvSpPr>
        <p:spPr>
          <a:xfrm>
            <a:off x="83070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bg object 377"/>
          <p:cNvSpPr/>
          <p:nvPr/>
        </p:nvSpPr>
        <p:spPr>
          <a:xfrm>
            <a:off x="834390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bg object 378"/>
          <p:cNvSpPr/>
          <p:nvPr/>
        </p:nvSpPr>
        <p:spPr>
          <a:xfrm>
            <a:off x="8379459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bg object 379"/>
          <p:cNvSpPr/>
          <p:nvPr/>
        </p:nvSpPr>
        <p:spPr>
          <a:xfrm>
            <a:off x="841629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69" y="0"/>
                </a:lnTo>
                <a:lnTo>
                  <a:pt x="3936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bg object 380"/>
          <p:cNvSpPr/>
          <p:nvPr/>
        </p:nvSpPr>
        <p:spPr>
          <a:xfrm>
            <a:off x="845185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bg object 381"/>
          <p:cNvSpPr/>
          <p:nvPr/>
        </p:nvSpPr>
        <p:spPr>
          <a:xfrm>
            <a:off x="8488680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bg object 382"/>
          <p:cNvSpPr/>
          <p:nvPr/>
        </p:nvSpPr>
        <p:spPr>
          <a:xfrm>
            <a:off x="852424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39" y="0"/>
                </a:lnTo>
                <a:lnTo>
                  <a:pt x="40639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bg object 383"/>
          <p:cNvSpPr/>
          <p:nvPr/>
        </p:nvSpPr>
        <p:spPr>
          <a:xfrm>
            <a:off x="8561069" y="1783080"/>
            <a:ext cx="39370" cy="30480"/>
          </a:xfrm>
          <a:custGeom>
            <a:avLst/>
            <a:gdLst/>
            <a:ahLst/>
            <a:cxnLst/>
            <a:rect l="l" t="t" r="r" b="b"/>
            <a:pathLst>
              <a:path w="39370" h="30480">
                <a:moveTo>
                  <a:pt x="0" y="30479"/>
                </a:moveTo>
                <a:lnTo>
                  <a:pt x="0" y="0"/>
                </a:lnTo>
                <a:lnTo>
                  <a:pt x="39370" y="0"/>
                </a:lnTo>
                <a:lnTo>
                  <a:pt x="3937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bg object 384"/>
          <p:cNvSpPr/>
          <p:nvPr/>
        </p:nvSpPr>
        <p:spPr>
          <a:xfrm>
            <a:off x="8596630" y="178308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40" h="30480">
                <a:moveTo>
                  <a:pt x="0" y="30479"/>
                </a:moveTo>
                <a:lnTo>
                  <a:pt x="0" y="0"/>
                </a:lnTo>
                <a:lnTo>
                  <a:pt x="40640" y="0"/>
                </a:lnTo>
                <a:lnTo>
                  <a:pt x="4064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bg object 385"/>
          <p:cNvSpPr/>
          <p:nvPr/>
        </p:nvSpPr>
        <p:spPr>
          <a:xfrm>
            <a:off x="8633459" y="1783080"/>
            <a:ext cx="34290" cy="30480"/>
          </a:xfrm>
          <a:custGeom>
            <a:avLst/>
            <a:gdLst/>
            <a:ahLst/>
            <a:cxnLst/>
            <a:rect l="l" t="t" r="r" b="b"/>
            <a:pathLst>
              <a:path w="34290" h="30480">
                <a:moveTo>
                  <a:pt x="0" y="30479"/>
                </a:moveTo>
                <a:lnTo>
                  <a:pt x="0" y="0"/>
                </a:lnTo>
                <a:lnTo>
                  <a:pt x="34290" y="0"/>
                </a:lnTo>
                <a:lnTo>
                  <a:pt x="34290" y="30479"/>
                </a:lnTo>
                <a:lnTo>
                  <a:pt x="0" y="30479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5539" y="930909"/>
            <a:ext cx="5793105" cy="802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0" i="0" u="heavy">
                <a:solidFill>
                  <a:srgbClr val="4F0A0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7279" y="796290"/>
            <a:ext cx="694944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8280" y="1486654"/>
            <a:ext cx="5864225" cy="4633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3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6" Type="http://schemas.openxmlformats.org/officeDocument/2006/relationships/image" Target="../media/image4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2060" y="1709420"/>
            <a:ext cx="7063740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200" b="1" i="1" spc="175" smtClean="0">
                <a:solidFill>
                  <a:srgbClr val="002060"/>
                </a:solidFill>
                <a:latin typeface="Georgia"/>
                <a:cs typeface="Georgia"/>
              </a:rPr>
              <a:t>Number </a:t>
            </a:r>
            <a:r>
              <a:rPr lang="en-US" sz="6200" b="1" i="1" spc="175" smtClean="0">
                <a:solidFill>
                  <a:srgbClr val="002060"/>
                </a:solidFill>
                <a:latin typeface="Georgia"/>
                <a:cs typeface="Georgia"/>
              </a:rPr>
              <a:t>System Conversion</a:t>
            </a:r>
            <a:endParaRPr sz="6200" b="1" dirty="0">
              <a:solidFill>
                <a:srgbClr val="002060"/>
              </a:solidFill>
              <a:latin typeface="Georgia"/>
              <a:cs typeface="Georgi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398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38097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57146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839200" y="0"/>
            <a:ext cx="304800" cy="6858000"/>
            <a:chOff x="8839200" y="0"/>
            <a:chExt cx="304800" cy="6858000"/>
          </a:xfrm>
        </p:grpSpPr>
        <p:sp>
          <p:nvSpPr>
            <p:cNvPr id="5" name="object 5"/>
            <p:cNvSpPr/>
            <p:nvPr/>
          </p:nvSpPr>
          <p:spPr>
            <a:xfrm>
              <a:off x="89916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19048">
              <a:solidFill>
                <a:srgbClr val="FD85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39200" y="0"/>
              <a:ext cx="304800" cy="6858000"/>
            </a:xfrm>
            <a:custGeom>
              <a:avLst/>
              <a:gdLst/>
              <a:ahLst/>
              <a:cxnLst/>
              <a:rect l="l" t="t" r="r" b="b"/>
              <a:pathLst>
                <a:path w="304800" h="6858000">
                  <a:moveTo>
                    <a:pt x="304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52400" y="6858000"/>
                  </a:lnTo>
                  <a:lnTo>
                    <a:pt x="304800" y="68580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DC2AD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154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9344">
              <a:solidFill>
                <a:srgbClr val="FD85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155940" y="5715000"/>
            <a:ext cx="549910" cy="549910"/>
          </a:xfrm>
          <a:custGeom>
            <a:avLst/>
            <a:gdLst/>
            <a:ahLst/>
            <a:cxnLst/>
            <a:rect l="l" t="t" r="r" b="b"/>
            <a:pathLst>
              <a:path w="549909" h="549910">
                <a:moveTo>
                  <a:pt x="275589" y="0"/>
                </a:moveTo>
                <a:lnTo>
                  <a:pt x="224997" y="4306"/>
                </a:lnTo>
                <a:lnTo>
                  <a:pt x="177812" y="16766"/>
                </a:lnTo>
                <a:lnTo>
                  <a:pt x="134714" y="36688"/>
                </a:lnTo>
                <a:lnTo>
                  <a:pt x="96382" y="63385"/>
                </a:lnTo>
                <a:lnTo>
                  <a:pt x="63496" y="96164"/>
                </a:lnTo>
                <a:lnTo>
                  <a:pt x="36735" y="134337"/>
                </a:lnTo>
                <a:lnTo>
                  <a:pt x="16780" y="177214"/>
                </a:lnTo>
                <a:lnTo>
                  <a:pt x="4308" y="224105"/>
                </a:lnTo>
                <a:lnTo>
                  <a:pt x="0" y="274319"/>
                </a:lnTo>
                <a:lnTo>
                  <a:pt x="4308" y="324912"/>
                </a:lnTo>
                <a:lnTo>
                  <a:pt x="16780" y="372097"/>
                </a:lnTo>
                <a:lnTo>
                  <a:pt x="36735" y="415195"/>
                </a:lnTo>
                <a:lnTo>
                  <a:pt x="63496" y="453527"/>
                </a:lnTo>
                <a:lnTo>
                  <a:pt x="96382" y="486413"/>
                </a:lnTo>
                <a:lnTo>
                  <a:pt x="134714" y="513174"/>
                </a:lnTo>
                <a:lnTo>
                  <a:pt x="177812" y="533129"/>
                </a:lnTo>
                <a:lnTo>
                  <a:pt x="224997" y="545601"/>
                </a:lnTo>
                <a:lnTo>
                  <a:pt x="275589" y="549910"/>
                </a:lnTo>
                <a:lnTo>
                  <a:pt x="325804" y="545601"/>
                </a:lnTo>
                <a:lnTo>
                  <a:pt x="372695" y="533129"/>
                </a:lnTo>
                <a:lnTo>
                  <a:pt x="415572" y="513174"/>
                </a:lnTo>
                <a:lnTo>
                  <a:pt x="453745" y="486413"/>
                </a:lnTo>
                <a:lnTo>
                  <a:pt x="486524" y="453527"/>
                </a:lnTo>
                <a:lnTo>
                  <a:pt x="513221" y="415195"/>
                </a:lnTo>
                <a:lnTo>
                  <a:pt x="533143" y="372097"/>
                </a:lnTo>
                <a:lnTo>
                  <a:pt x="545603" y="324912"/>
                </a:lnTo>
                <a:lnTo>
                  <a:pt x="549909" y="274319"/>
                </a:lnTo>
                <a:lnTo>
                  <a:pt x="545603" y="224105"/>
                </a:lnTo>
                <a:lnTo>
                  <a:pt x="533143" y="177214"/>
                </a:lnTo>
                <a:lnTo>
                  <a:pt x="513221" y="134337"/>
                </a:lnTo>
                <a:lnTo>
                  <a:pt x="486524" y="96164"/>
                </a:lnTo>
                <a:lnTo>
                  <a:pt x="453745" y="63385"/>
                </a:lnTo>
                <a:lnTo>
                  <a:pt x="415572" y="36688"/>
                </a:lnTo>
                <a:lnTo>
                  <a:pt x="372695" y="16766"/>
                </a:lnTo>
                <a:lnTo>
                  <a:pt x="325804" y="4306"/>
                </a:lnTo>
                <a:lnTo>
                  <a:pt x="275589" y="0"/>
                </a:lnTo>
                <a:close/>
              </a:path>
            </a:pathLst>
          </a:custGeom>
          <a:solidFill>
            <a:srgbClr val="FD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67989" y="368300"/>
            <a:ext cx="24434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335" dirty="0">
                <a:solidFill>
                  <a:srgbClr val="660066"/>
                </a:solidFill>
                <a:uFill>
                  <a:solidFill>
                    <a:srgbClr val="660066"/>
                  </a:solidFill>
                </a:uFill>
                <a:latin typeface="Cambria"/>
                <a:cs typeface="Cambria"/>
              </a:rPr>
              <a:t>Example</a:t>
            </a:r>
            <a:endParaRPr sz="42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990600"/>
            <a:ext cx="7772400" cy="58674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188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4520" y="4853940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983737" y="583"/>
                  </a:lnTo>
                  <a:lnTo>
                    <a:pt x="911170" y="2309"/>
                  </a:lnTo>
                  <a:lnTo>
                    <a:pt x="840348" y="5144"/>
                  </a:lnTo>
                  <a:lnTo>
                    <a:pt x="771407" y="9054"/>
                  </a:lnTo>
                  <a:lnTo>
                    <a:pt x="704486" y="14005"/>
                  </a:lnTo>
                  <a:lnTo>
                    <a:pt x="639722" y="19962"/>
                  </a:lnTo>
                  <a:lnTo>
                    <a:pt x="577254" y="26892"/>
                  </a:lnTo>
                  <a:lnTo>
                    <a:pt x="517219" y="34760"/>
                  </a:lnTo>
                  <a:lnTo>
                    <a:pt x="459754" y="43532"/>
                  </a:lnTo>
                  <a:lnTo>
                    <a:pt x="404999" y="53173"/>
                  </a:lnTo>
                  <a:lnTo>
                    <a:pt x="353089" y="63651"/>
                  </a:lnTo>
                  <a:lnTo>
                    <a:pt x="304164" y="74929"/>
                  </a:lnTo>
                  <a:lnTo>
                    <a:pt x="258362" y="86976"/>
                  </a:lnTo>
                  <a:lnTo>
                    <a:pt x="215819" y="99755"/>
                  </a:lnTo>
                  <a:lnTo>
                    <a:pt x="176673" y="113233"/>
                  </a:lnTo>
                  <a:lnTo>
                    <a:pt x="141064" y="127376"/>
                  </a:lnTo>
                  <a:lnTo>
                    <a:pt x="81002" y="157519"/>
                  </a:lnTo>
                  <a:lnTo>
                    <a:pt x="36735" y="189912"/>
                  </a:lnTo>
                  <a:lnTo>
                    <a:pt x="9367" y="224279"/>
                  </a:lnTo>
                  <a:lnTo>
                    <a:pt x="0" y="260350"/>
                  </a:lnTo>
                  <a:lnTo>
                    <a:pt x="2364" y="278580"/>
                  </a:lnTo>
                  <a:lnTo>
                    <a:pt x="20870" y="313833"/>
                  </a:lnTo>
                  <a:lnTo>
                    <a:pt x="56825" y="347248"/>
                  </a:lnTo>
                  <a:lnTo>
                    <a:pt x="109127" y="378550"/>
                  </a:lnTo>
                  <a:lnTo>
                    <a:pt x="176673" y="407466"/>
                  </a:lnTo>
                  <a:lnTo>
                    <a:pt x="215819" y="420944"/>
                  </a:lnTo>
                  <a:lnTo>
                    <a:pt x="258362" y="433723"/>
                  </a:lnTo>
                  <a:lnTo>
                    <a:pt x="304164" y="445770"/>
                  </a:lnTo>
                  <a:lnTo>
                    <a:pt x="353089" y="457048"/>
                  </a:lnTo>
                  <a:lnTo>
                    <a:pt x="404999" y="467526"/>
                  </a:lnTo>
                  <a:lnTo>
                    <a:pt x="459754" y="477167"/>
                  </a:lnTo>
                  <a:lnTo>
                    <a:pt x="517219" y="485939"/>
                  </a:lnTo>
                  <a:lnTo>
                    <a:pt x="577254" y="493807"/>
                  </a:lnTo>
                  <a:lnTo>
                    <a:pt x="639722" y="500737"/>
                  </a:lnTo>
                  <a:lnTo>
                    <a:pt x="704486" y="506694"/>
                  </a:lnTo>
                  <a:lnTo>
                    <a:pt x="771407" y="511645"/>
                  </a:lnTo>
                  <a:lnTo>
                    <a:pt x="840348" y="515555"/>
                  </a:lnTo>
                  <a:lnTo>
                    <a:pt x="911170" y="518390"/>
                  </a:lnTo>
                  <a:lnTo>
                    <a:pt x="983737" y="520116"/>
                  </a:lnTo>
                  <a:lnTo>
                    <a:pt x="1057909" y="520700"/>
                  </a:lnTo>
                  <a:lnTo>
                    <a:pt x="1132082" y="520116"/>
                  </a:lnTo>
                  <a:lnTo>
                    <a:pt x="1204649" y="518390"/>
                  </a:lnTo>
                  <a:lnTo>
                    <a:pt x="1275471" y="515555"/>
                  </a:lnTo>
                  <a:lnTo>
                    <a:pt x="1344412" y="511645"/>
                  </a:lnTo>
                  <a:lnTo>
                    <a:pt x="1411333" y="506694"/>
                  </a:lnTo>
                  <a:lnTo>
                    <a:pt x="1476097" y="500737"/>
                  </a:lnTo>
                  <a:lnTo>
                    <a:pt x="1538565" y="493807"/>
                  </a:lnTo>
                  <a:lnTo>
                    <a:pt x="1598600" y="485939"/>
                  </a:lnTo>
                  <a:lnTo>
                    <a:pt x="1656065" y="477167"/>
                  </a:lnTo>
                  <a:lnTo>
                    <a:pt x="1710820" y="467526"/>
                  </a:lnTo>
                  <a:lnTo>
                    <a:pt x="1762730" y="457048"/>
                  </a:lnTo>
                  <a:lnTo>
                    <a:pt x="1811654" y="445769"/>
                  </a:lnTo>
                  <a:lnTo>
                    <a:pt x="1857457" y="433723"/>
                  </a:lnTo>
                  <a:lnTo>
                    <a:pt x="1900000" y="420944"/>
                  </a:lnTo>
                  <a:lnTo>
                    <a:pt x="1939146" y="407466"/>
                  </a:lnTo>
                  <a:lnTo>
                    <a:pt x="1974755" y="393323"/>
                  </a:lnTo>
                  <a:lnTo>
                    <a:pt x="2034817" y="363180"/>
                  </a:lnTo>
                  <a:lnTo>
                    <a:pt x="2079084" y="330787"/>
                  </a:lnTo>
                  <a:lnTo>
                    <a:pt x="2106452" y="296420"/>
                  </a:lnTo>
                  <a:lnTo>
                    <a:pt x="2115820" y="260350"/>
                  </a:lnTo>
                  <a:lnTo>
                    <a:pt x="2113455" y="242119"/>
                  </a:lnTo>
                  <a:lnTo>
                    <a:pt x="2094949" y="206866"/>
                  </a:lnTo>
                  <a:lnTo>
                    <a:pt x="2058994" y="173451"/>
                  </a:lnTo>
                  <a:lnTo>
                    <a:pt x="2006692" y="142149"/>
                  </a:lnTo>
                  <a:lnTo>
                    <a:pt x="1939146" y="113233"/>
                  </a:lnTo>
                  <a:lnTo>
                    <a:pt x="1900000" y="99755"/>
                  </a:lnTo>
                  <a:lnTo>
                    <a:pt x="1857457" y="86976"/>
                  </a:lnTo>
                  <a:lnTo>
                    <a:pt x="1811654" y="74930"/>
                  </a:lnTo>
                  <a:lnTo>
                    <a:pt x="1762730" y="63651"/>
                  </a:lnTo>
                  <a:lnTo>
                    <a:pt x="1710820" y="53173"/>
                  </a:lnTo>
                  <a:lnTo>
                    <a:pt x="1656065" y="43532"/>
                  </a:lnTo>
                  <a:lnTo>
                    <a:pt x="1598600" y="34760"/>
                  </a:lnTo>
                  <a:lnTo>
                    <a:pt x="1538565" y="26892"/>
                  </a:lnTo>
                  <a:lnTo>
                    <a:pt x="1476097" y="19962"/>
                  </a:lnTo>
                  <a:lnTo>
                    <a:pt x="1411333" y="14005"/>
                  </a:lnTo>
                  <a:lnTo>
                    <a:pt x="1344412" y="9054"/>
                  </a:lnTo>
                  <a:lnTo>
                    <a:pt x="1275471" y="5144"/>
                  </a:lnTo>
                  <a:lnTo>
                    <a:pt x="1204649" y="2309"/>
                  </a:lnTo>
                  <a:lnTo>
                    <a:pt x="1132082" y="583"/>
                  </a:lnTo>
                  <a:lnTo>
                    <a:pt x="105790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84520" y="4853940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1132082" y="583"/>
                  </a:lnTo>
                  <a:lnTo>
                    <a:pt x="1204649" y="2309"/>
                  </a:lnTo>
                  <a:lnTo>
                    <a:pt x="1275471" y="5144"/>
                  </a:lnTo>
                  <a:lnTo>
                    <a:pt x="1344412" y="9054"/>
                  </a:lnTo>
                  <a:lnTo>
                    <a:pt x="1411333" y="14005"/>
                  </a:lnTo>
                  <a:lnTo>
                    <a:pt x="1476097" y="19962"/>
                  </a:lnTo>
                  <a:lnTo>
                    <a:pt x="1538565" y="26892"/>
                  </a:lnTo>
                  <a:lnTo>
                    <a:pt x="1598600" y="34760"/>
                  </a:lnTo>
                  <a:lnTo>
                    <a:pt x="1656065" y="43532"/>
                  </a:lnTo>
                  <a:lnTo>
                    <a:pt x="1710820" y="53173"/>
                  </a:lnTo>
                  <a:lnTo>
                    <a:pt x="1762730" y="63651"/>
                  </a:lnTo>
                  <a:lnTo>
                    <a:pt x="1811654" y="74930"/>
                  </a:lnTo>
                  <a:lnTo>
                    <a:pt x="1857457" y="86976"/>
                  </a:lnTo>
                  <a:lnTo>
                    <a:pt x="1900000" y="99755"/>
                  </a:lnTo>
                  <a:lnTo>
                    <a:pt x="1939146" y="113233"/>
                  </a:lnTo>
                  <a:lnTo>
                    <a:pt x="1974755" y="127376"/>
                  </a:lnTo>
                  <a:lnTo>
                    <a:pt x="2034817" y="157519"/>
                  </a:lnTo>
                  <a:lnTo>
                    <a:pt x="2079084" y="189912"/>
                  </a:lnTo>
                  <a:lnTo>
                    <a:pt x="2106452" y="224279"/>
                  </a:lnTo>
                  <a:lnTo>
                    <a:pt x="2115820" y="260350"/>
                  </a:lnTo>
                  <a:lnTo>
                    <a:pt x="2113455" y="278580"/>
                  </a:lnTo>
                  <a:lnTo>
                    <a:pt x="2094949" y="313833"/>
                  </a:lnTo>
                  <a:lnTo>
                    <a:pt x="2058994" y="347248"/>
                  </a:lnTo>
                  <a:lnTo>
                    <a:pt x="2006692" y="378550"/>
                  </a:lnTo>
                  <a:lnTo>
                    <a:pt x="1939146" y="407466"/>
                  </a:lnTo>
                  <a:lnTo>
                    <a:pt x="1900000" y="420944"/>
                  </a:lnTo>
                  <a:lnTo>
                    <a:pt x="1857457" y="433723"/>
                  </a:lnTo>
                  <a:lnTo>
                    <a:pt x="1811654" y="445769"/>
                  </a:lnTo>
                  <a:lnTo>
                    <a:pt x="1762730" y="457048"/>
                  </a:lnTo>
                  <a:lnTo>
                    <a:pt x="1710820" y="467526"/>
                  </a:lnTo>
                  <a:lnTo>
                    <a:pt x="1656065" y="477167"/>
                  </a:lnTo>
                  <a:lnTo>
                    <a:pt x="1598600" y="485939"/>
                  </a:lnTo>
                  <a:lnTo>
                    <a:pt x="1538565" y="493807"/>
                  </a:lnTo>
                  <a:lnTo>
                    <a:pt x="1476097" y="500737"/>
                  </a:lnTo>
                  <a:lnTo>
                    <a:pt x="1411333" y="506694"/>
                  </a:lnTo>
                  <a:lnTo>
                    <a:pt x="1344412" y="511645"/>
                  </a:lnTo>
                  <a:lnTo>
                    <a:pt x="1275471" y="515555"/>
                  </a:lnTo>
                  <a:lnTo>
                    <a:pt x="1204649" y="518390"/>
                  </a:lnTo>
                  <a:lnTo>
                    <a:pt x="1132082" y="520116"/>
                  </a:lnTo>
                  <a:lnTo>
                    <a:pt x="1057909" y="520700"/>
                  </a:lnTo>
                  <a:lnTo>
                    <a:pt x="983737" y="520116"/>
                  </a:lnTo>
                  <a:lnTo>
                    <a:pt x="911170" y="518390"/>
                  </a:lnTo>
                  <a:lnTo>
                    <a:pt x="840348" y="515555"/>
                  </a:lnTo>
                  <a:lnTo>
                    <a:pt x="771407" y="511645"/>
                  </a:lnTo>
                  <a:lnTo>
                    <a:pt x="704486" y="506694"/>
                  </a:lnTo>
                  <a:lnTo>
                    <a:pt x="639722" y="500737"/>
                  </a:lnTo>
                  <a:lnTo>
                    <a:pt x="577254" y="493807"/>
                  </a:lnTo>
                  <a:lnTo>
                    <a:pt x="517219" y="485939"/>
                  </a:lnTo>
                  <a:lnTo>
                    <a:pt x="459754" y="477167"/>
                  </a:lnTo>
                  <a:lnTo>
                    <a:pt x="404999" y="467526"/>
                  </a:lnTo>
                  <a:lnTo>
                    <a:pt x="353089" y="457048"/>
                  </a:lnTo>
                  <a:lnTo>
                    <a:pt x="304164" y="445770"/>
                  </a:lnTo>
                  <a:lnTo>
                    <a:pt x="258362" y="433723"/>
                  </a:lnTo>
                  <a:lnTo>
                    <a:pt x="215819" y="420944"/>
                  </a:lnTo>
                  <a:lnTo>
                    <a:pt x="176673" y="407466"/>
                  </a:lnTo>
                  <a:lnTo>
                    <a:pt x="141064" y="393323"/>
                  </a:lnTo>
                  <a:lnTo>
                    <a:pt x="81002" y="363180"/>
                  </a:lnTo>
                  <a:lnTo>
                    <a:pt x="36735" y="330787"/>
                  </a:lnTo>
                  <a:lnTo>
                    <a:pt x="9367" y="296420"/>
                  </a:lnTo>
                  <a:lnTo>
                    <a:pt x="0" y="260350"/>
                  </a:lnTo>
                  <a:lnTo>
                    <a:pt x="2364" y="242119"/>
                  </a:lnTo>
                  <a:lnTo>
                    <a:pt x="20870" y="206866"/>
                  </a:lnTo>
                  <a:lnTo>
                    <a:pt x="56825" y="173451"/>
                  </a:lnTo>
                  <a:lnTo>
                    <a:pt x="109127" y="142149"/>
                  </a:lnTo>
                  <a:lnTo>
                    <a:pt x="176673" y="113233"/>
                  </a:lnTo>
                  <a:lnTo>
                    <a:pt x="215819" y="99755"/>
                  </a:lnTo>
                  <a:lnTo>
                    <a:pt x="258362" y="86976"/>
                  </a:lnTo>
                  <a:lnTo>
                    <a:pt x="304164" y="74929"/>
                  </a:lnTo>
                  <a:lnTo>
                    <a:pt x="353089" y="63651"/>
                  </a:lnTo>
                  <a:lnTo>
                    <a:pt x="404999" y="53173"/>
                  </a:lnTo>
                  <a:lnTo>
                    <a:pt x="459754" y="43532"/>
                  </a:lnTo>
                  <a:lnTo>
                    <a:pt x="517219" y="34760"/>
                  </a:lnTo>
                  <a:lnTo>
                    <a:pt x="577254" y="26892"/>
                  </a:lnTo>
                  <a:lnTo>
                    <a:pt x="639722" y="19962"/>
                  </a:lnTo>
                  <a:lnTo>
                    <a:pt x="704486" y="14005"/>
                  </a:lnTo>
                  <a:lnTo>
                    <a:pt x="771407" y="9054"/>
                  </a:lnTo>
                  <a:lnTo>
                    <a:pt x="840348" y="5144"/>
                  </a:lnTo>
                  <a:lnTo>
                    <a:pt x="911170" y="2309"/>
                  </a:lnTo>
                  <a:lnTo>
                    <a:pt x="983737" y="583"/>
                  </a:lnTo>
                  <a:lnTo>
                    <a:pt x="1057909" y="0"/>
                  </a:lnTo>
                  <a:close/>
                </a:path>
                <a:path w="2115820" h="520700">
                  <a:moveTo>
                    <a:pt x="0" y="0"/>
                  </a:moveTo>
                  <a:lnTo>
                    <a:pt x="0" y="0"/>
                  </a:lnTo>
                </a:path>
                <a:path w="2115820" h="520700">
                  <a:moveTo>
                    <a:pt x="2115820" y="520700"/>
                  </a:moveTo>
                  <a:lnTo>
                    <a:pt x="2115820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71870" y="49644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62075" y="2581275"/>
            <a:ext cx="2532380" cy="685800"/>
            <a:chOff x="1362075" y="2581275"/>
            <a:chExt cx="2532380" cy="685800"/>
          </a:xfrm>
        </p:grpSpPr>
        <p:sp>
          <p:nvSpPr>
            <p:cNvPr id="8" name="object 8"/>
            <p:cNvSpPr/>
            <p:nvPr/>
          </p:nvSpPr>
          <p:spPr>
            <a:xfrm>
              <a:off x="1371600" y="25908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4"/>
                  </a:lnTo>
                  <a:lnTo>
                    <a:pt x="1540221" y="658753"/>
                  </a:lnTo>
                  <a:lnTo>
                    <a:pt x="1607565" y="654359"/>
                  </a:lnTo>
                  <a:lnTo>
                    <a:pt x="1673243" y="649057"/>
                  </a:lnTo>
                  <a:lnTo>
                    <a:pt x="1737163" y="642872"/>
                  </a:lnTo>
                  <a:lnTo>
                    <a:pt x="1799233" y="635829"/>
                  </a:lnTo>
                  <a:lnTo>
                    <a:pt x="1859360" y="627953"/>
                  </a:lnTo>
                  <a:lnTo>
                    <a:pt x="1917453" y="619270"/>
                  </a:lnTo>
                  <a:lnTo>
                    <a:pt x="1973419" y="609803"/>
                  </a:lnTo>
                  <a:lnTo>
                    <a:pt x="2027166" y="599578"/>
                  </a:lnTo>
                  <a:lnTo>
                    <a:pt x="2078602" y="588621"/>
                  </a:lnTo>
                  <a:lnTo>
                    <a:pt x="2127634" y="576955"/>
                  </a:lnTo>
                  <a:lnTo>
                    <a:pt x="2174172" y="564606"/>
                  </a:lnTo>
                  <a:lnTo>
                    <a:pt x="2218121" y="551600"/>
                  </a:lnTo>
                  <a:lnTo>
                    <a:pt x="2259391" y="537960"/>
                  </a:lnTo>
                  <a:lnTo>
                    <a:pt x="2297889" y="523713"/>
                  </a:lnTo>
                  <a:lnTo>
                    <a:pt x="2333523" y="508882"/>
                  </a:lnTo>
                  <a:lnTo>
                    <a:pt x="2395830" y="477572"/>
                  </a:lnTo>
                  <a:lnTo>
                    <a:pt x="2445574" y="444229"/>
                  </a:lnTo>
                  <a:lnTo>
                    <a:pt x="2482019" y="409055"/>
                  </a:lnTo>
                  <a:lnTo>
                    <a:pt x="2504426" y="372248"/>
                  </a:lnTo>
                  <a:lnTo>
                    <a:pt x="2512060" y="334010"/>
                  </a:lnTo>
                  <a:lnTo>
                    <a:pt x="2510136" y="314597"/>
                  </a:lnTo>
                  <a:lnTo>
                    <a:pt x="2495023" y="276821"/>
                  </a:lnTo>
                  <a:lnTo>
                    <a:pt x="2465505" y="240610"/>
                  </a:lnTo>
                  <a:lnTo>
                    <a:pt x="2422319" y="206161"/>
                  </a:lnTo>
                  <a:lnTo>
                    <a:pt x="2366201" y="173672"/>
                  </a:lnTo>
                  <a:lnTo>
                    <a:pt x="2297889" y="143340"/>
                  </a:lnTo>
                  <a:lnTo>
                    <a:pt x="2259391" y="129045"/>
                  </a:lnTo>
                  <a:lnTo>
                    <a:pt x="2218121" y="115363"/>
                  </a:lnTo>
                  <a:lnTo>
                    <a:pt x="2174172" y="102318"/>
                  </a:lnTo>
                  <a:lnTo>
                    <a:pt x="2127634" y="89937"/>
                  </a:lnTo>
                  <a:lnTo>
                    <a:pt x="2078602" y="78243"/>
                  </a:lnTo>
                  <a:lnTo>
                    <a:pt x="2027166" y="67261"/>
                  </a:lnTo>
                  <a:lnTo>
                    <a:pt x="1973419" y="57015"/>
                  </a:lnTo>
                  <a:lnTo>
                    <a:pt x="1917453" y="47531"/>
                  </a:lnTo>
                  <a:lnTo>
                    <a:pt x="1859360" y="38834"/>
                  </a:lnTo>
                  <a:lnTo>
                    <a:pt x="1799233" y="30946"/>
                  </a:lnTo>
                  <a:lnTo>
                    <a:pt x="1737163" y="23895"/>
                  </a:lnTo>
                  <a:lnTo>
                    <a:pt x="1673243" y="17703"/>
                  </a:lnTo>
                  <a:lnTo>
                    <a:pt x="1607565" y="12397"/>
                  </a:lnTo>
                  <a:lnTo>
                    <a:pt x="1540221" y="8000"/>
                  </a:lnTo>
                  <a:lnTo>
                    <a:pt x="1471303" y="4537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7"/>
                  </a:lnTo>
                  <a:lnTo>
                    <a:pt x="1540221" y="8000"/>
                  </a:lnTo>
                  <a:lnTo>
                    <a:pt x="1607565" y="12397"/>
                  </a:lnTo>
                  <a:lnTo>
                    <a:pt x="1673243" y="17703"/>
                  </a:lnTo>
                  <a:lnTo>
                    <a:pt x="1737163" y="23895"/>
                  </a:lnTo>
                  <a:lnTo>
                    <a:pt x="1799233" y="30946"/>
                  </a:lnTo>
                  <a:lnTo>
                    <a:pt x="1859360" y="38834"/>
                  </a:lnTo>
                  <a:lnTo>
                    <a:pt x="1917453" y="47531"/>
                  </a:lnTo>
                  <a:lnTo>
                    <a:pt x="1973419" y="57015"/>
                  </a:lnTo>
                  <a:lnTo>
                    <a:pt x="2027166" y="67261"/>
                  </a:lnTo>
                  <a:lnTo>
                    <a:pt x="2078602" y="78243"/>
                  </a:lnTo>
                  <a:lnTo>
                    <a:pt x="2127634" y="89937"/>
                  </a:lnTo>
                  <a:lnTo>
                    <a:pt x="2174172" y="102318"/>
                  </a:lnTo>
                  <a:lnTo>
                    <a:pt x="2218121" y="115363"/>
                  </a:lnTo>
                  <a:lnTo>
                    <a:pt x="2259391" y="129045"/>
                  </a:lnTo>
                  <a:lnTo>
                    <a:pt x="2297889" y="143340"/>
                  </a:lnTo>
                  <a:lnTo>
                    <a:pt x="2333523" y="158224"/>
                  </a:lnTo>
                  <a:lnTo>
                    <a:pt x="2395830" y="189660"/>
                  </a:lnTo>
                  <a:lnTo>
                    <a:pt x="2445574" y="223153"/>
                  </a:lnTo>
                  <a:lnTo>
                    <a:pt x="2482019" y="258508"/>
                  </a:lnTo>
                  <a:lnTo>
                    <a:pt x="2504426" y="295526"/>
                  </a:lnTo>
                  <a:lnTo>
                    <a:pt x="2512060" y="334010"/>
                  </a:lnTo>
                  <a:lnTo>
                    <a:pt x="2510136" y="353295"/>
                  </a:lnTo>
                  <a:lnTo>
                    <a:pt x="2495023" y="390843"/>
                  </a:lnTo>
                  <a:lnTo>
                    <a:pt x="2465505" y="426859"/>
                  </a:lnTo>
                  <a:lnTo>
                    <a:pt x="2422319" y="461142"/>
                  </a:lnTo>
                  <a:lnTo>
                    <a:pt x="2366201" y="493493"/>
                  </a:lnTo>
                  <a:lnTo>
                    <a:pt x="2297889" y="523713"/>
                  </a:lnTo>
                  <a:lnTo>
                    <a:pt x="2259391" y="537960"/>
                  </a:lnTo>
                  <a:lnTo>
                    <a:pt x="2218121" y="551600"/>
                  </a:lnTo>
                  <a:lnTo>
                    <a:pt x="2174172" y="564606"/>
                  </a:lnTo>
                  <a:lnTo>
                    <a:pt x="2127634" y="576955"/>
                  </a:lnTo>
                  <a:lnTo>
                    <a:pt x="2078602" y="588621"/>
                  </a:lnTo>
                  <a:lnTo>
                    <a:pt x="2027166" y="599578"/>
                  </a:lnTo>
                  <a:lnTo>
                    <a:pt x="1973419" y="609803"/>
                  </a:lnTo>
                  <a:lnTo>
                    <a:pt x="1917453" y="619270"/>
                  </a:lnTo>
                  <a:lnTo>
                    <a:pt x="1859360" y="627953"/>
                  </a:lnTo>
                  <a:lnTo>
                    <a:pt x="1799233" y="635829"/>
                  </a:lnTo>
                  <a:lnTo>
                    <a:pt x="1737163" y="642872"/>
                  </a:lnTo>
                  <a:lnTo>
                    <a:pt x="1673243" y="649057"/>
                  </a:lnTo>
                  <a:lnTo>
                    <a:pt x="1607565" y="654359"/>
                  </a:lnTo>
                  <a:lnTo>
                    <a:pt x="1540221" y="658753"/>
                  </a:lnTo>
                  <a:lnTo>
                    <a:pt x="1471303" y="662214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03450" y="2774950"/>
            <a:ext cx="84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76875" y="2581275"/>
            <a:ext cx="2532380" cy="685800"/>
            <a:chOff x="5476875" y="2581275"/>
            <a:chExt cx="2532380" cy="685800"/>
          </a:xfrm>
        </p:grpSpPr>
        <p:sp>
          <p:nvSpPr>
            <p:cNvPr id="12" name="object 12"/>
            <p:cNvSpPr/>
            <p:nvPr/>
          </p:nvSpPr>
          <p:spPr>
            <a:xfrm>
              <a:off x="5486400" y="25908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5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4"/>
                  </a:lnTo>
                  <a:lnTo>
                    <a:pt x="1540221" y="658753"/>
                  </a:lnTo>
                  <a:lnTo>
                    <a:pt x="1607565" y="654359"/>
                  </a:lnTo>
                  <a:lnTo>
                    <a:pt x="1673243" y="649057"/>
                  </a:lnTo>
                  <a:lnTo>
                    <a:pt x="1737163" y="642872"/>
                  </a:lnTo>
                  <a:lnTo>
                    <a:pt x="1799233" y="635829"/>
                  </a:lnTo>
                  <a:lnTo>
                    <a:pt x="1859360" y="627953"/>
                  </a:lnTo>
                  <a:lnTo>
                    <a:pt x="1917453" y="619270"/>
                  </a:lnTo>
                  <a:lnTo>
                    <a:pt x="1973419" y="609803"/>
                  </a:lnTo>
                  <a:lnTo>
                    <a:pt x="2027166" y="599578"/>
                  </a:lnTo>
                  <a:lnTo>
                    <a:pt x="2078602" y="588621"/>
                  </a:lnTo>
                  <a:lnTo>
                    <a:pt x="2127634" y="576955"/>
                  </a:lnTo>
                  <a:lnTo>
                    <a:pt x="2174172" y="564606"/>
                  </a:lnTo>
                  <a:lnTo>
                    <a:pt x="2218121" y="551600"/>
                  </a:lnTo>
                  <a:lnTo>
                    <a:pt x="2259391" y="537960"/>
                  </a:lnTo>
                  <a:lnTo>
                    <a:pt x="2297889" y="523713"/>
                  </a:lnTo>
                  <a:lnTo>
                    <a:pt x="2333523" y="508882"/>
                  </a:lnTo>
                  <a:lnTo>
                    <a:pt x="2395830" y="477572"/>
                  </a:lnTo>
                  <a:lnTo>
                    <a:pt x="2445574" y="444229"/>
                  </a:lnTo>
                  <a:lnTo>
                    <a:pt x="2482019" y="409055"/>
                  </a:lnTo>
                  <a:lnTo>
                    <a:pt x="2504426" y="372248"/>
                  </a:lnTo>
                  <a:lnTo>
                    <a:pt x="2512059" y="334010"/>
                  </a:lnTo>
                  <a:lnTo>
                    <a:pt x="2510136" y="314597"/>
                  </a:lnTo>
                  <a:lnTo>
                    <a:pt x="2495023" y="276821"/>
                  </a:lnTo>
                  <a:lnTo>
                    <a:pt x="2465505" y="240610"/>
                  </a:lnTo>
                  <a:lnTo>
                    <a:pt x="2422319" y="206161"/>
                  </a:lnTo>
                  <a:lnTo>
                    <a:pt x="2366201" y="173672"/>
                  </a:lnTo>
                  <a:lnTo>
                    <a:pt x="2297889" y="143340"/>
                  </a:lnTo>
                  <a:lnTo>
                    <a:pt x="2259391" y="129045"/>
                  </a:lnTo>
                  <a:lnTo>
                    <a:pt x="2218121" y="115363"/>
                  </a:lnTo>
                  <a:lnTo>
                    <a:pt x="2174172" y="102318"/>
                  </a:lnTo>
                  <a:lnTo>
                    <a:pt x="2127634" y="89937"/>
                  </a:lnTo>
                  <a:lnTo>
                    <a:pt x="2078602" y="78243"/>
                  </a:lnTo>
                  <a:lnTo>
                    <a:pt x="2027166" y="67261"/>
                  </a:lnTo>
                  <a:lnTo>
                    <a:pt x="1973419" y="57015"/>
                  </a:lnTo>
                  <a:lnTo>
                    <a:pt x="1917453" y="47531"/>
                  </a:lnTo>
                  <a:lnTo>
                    <a:pt x="1859360" y="38834"/>
                  </a:lnTo>
                  <a:lnTo>
                    <a:pt x="1799233" y="30946"/>
                  </a:lnTo>
                  <a:lnTo>
                    <a:pt x="1737163" y="23895"/>
                  </a:lnTo>
                  <a:lnTo>
                    <a:pt x="1673243" y="17703"/>
                  </a:lnTo>
                  <a:lnTo>
                    <a:pt x="1607565" y="12397"/>
                  </a:lnTo>
                  <a:lnTo>
                    <a:pt x="1540221" y="8000"/>
                  </a:lnTo>
                  <a:lnTo>
                    <a:pt x="1471303" y="4537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864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7"/>
                  </a:lnTo>
                  <a:lnTo>
                    <a:pt x="1540221" y="8000"/>
                  </a:lnTo>
                  <a:lnTo>
                    <a:pt x="1607565" y="12397"/>
                  </a:lnTo>
                  <a:lnTo>
                    <a:pt x="1673243" y="17703"/>
                  </a:lnTo>
                  <a:lnTo>
                    <a:pt x="1737163" y="23895"/>
                  </a:lnTo>
                  <a:lnTo>
                    <a:pt x="1799233" y="30946"/>
                  </a:lnTo>
                  <a:lnTo>
                    <a:pt x="1859360" y="38834"/>
                  </a:lnTo>
                  <a:lnTo>
                    <a:pt x="1917453" y="47531"/>
                  </a:lnTo>
                  <a:lnTo>
                    <a:pt x="1973419" y="57015"/>
                  </a:lnTo>
                  <a:lnTo>
                    <a:pt x="2027166" y="67261"/>
                  </a:lnTo>
                  <a:lnTo>
                    <a:pt x="2078602" y="78243"/>
                  </a:lnTo>
                  <a:lnTo>
                    <a:pt x="2127634" y="89937"/>
                  </a:lnTo>
                  <a:lnTo>
                    <a:pt x="2174172" y="102318"/>
                  </a:lnTo>
                  <a:lnTo>
                    <a:pt x="2218121" y="115363"/>
                  </a:lnTo>
                  <a:lnTo>
                    <a:pt x="2259391" y="129045"/>
                  </a:lnTo>
                  <a:lnTo>
                    <a:pt x="2297889" y="143340"/>
                  </a:lnTo>
                  <a:lnTo>
                    <a:pt x="2333523" y="158224"/>
                  </a:lnTo>
                  <a:lnTo>
                    <a:pt x="2395830" y="189660"/>
                  </a:lnTo>
                  <a:lnTo>
                    <a:pt x="2445574" y="223153"/>
                  </a:lnTo>
                  <a:lnTo>
                    <a:pt x="2482019" y="258508"/>
                  </a:lnTo>
                  <a:lnTo>
                    <a:pt x="2504426" y="295526"/>
                  </a:lnTo>
                  <a:lnTo>
                    <a:pt x="2512059" y="334010"/>
                  </a:lnTo>
                  <a:lnTo>
                    <a:pt x="2510136" y="353295"/>
                  </a:lnTo>
                  <a:lnTo>
                    <a:pt x="2495023" y="390843"/>
                  </a:lnTo>
                  <a:lnTo>
                    <a:pt x="2465505" y="426859"/>
                  </a:lnTo>
                  <a:lnTo>
                    <a:pt x="2422319" y="461142"/>
                  </a:lnTo>
                  <a:lnTo>
                    <a:pt x="2366201" y="493493"/>
                  </a:lnTo>
                  <a:lnTo>
                    <a:pt x="2297889" y="523713"/>
                  </a:lnTo>
                  <a:lnTo>
                    <a:pt x="2259391" y="537960"/>
                  </a:lnTo>
                  <a:lnTo>
                    <a:pt x="2218121" y="551600"/>
                  </a:lnTo>
                  <a:lnTo>
                    <a:pt x="2174172" y="564606"/>
                  </a:lnTo>
                  <a:lnTo>
                    <a:pt x="2127634" y="576955"/>
                  </a:lnTo>
                  <a:lnTo>
                    <a:pt x="2078602" y="588621"/>
                  </a:lnTo>
                  <a:lnTo>
                    <a:pt x="2027166" y="599578"/>
                  </a:lnTo>
                  <a:lnTo>
                    <a:pt x="1973419" y="609803"/>
                  </a:lnTo>
                  <a:lnTo>
                    <a:pt x="1917453" y="619270"/>
                  </a:lnTo>
                  <a:lnTo>
                    <a:pt x="1859360" y="627953"/>
                  </a:lnTo>
                  <a:lnTo>
                    <a:pt x="1799233" y="635829"/>
                  </a:lnTo>
                  <a:lnTo>
                    <a:pt x="1737163" y="642872"/>
                  </a:lnTo>
                  <a:lnTo>
                    <a:pt x="1673243" y="649057"/>
                  </a:lnTo>
                  <a:lnTo>
                    <a:pt x="1607565" y="654359"/>
                  </a:lnTo>
                  <a:lnTo>
                    <a:pt x="1540221" y="658753"/>
                  </a:lnTo>
                  <a:lnTo>
                    <a:pt x="1471303" y="662214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63029" y="2774950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62075" y="4744084"/>
            <a:ext cx="2532380" cy="685800"/>
            <a:chOff x="1362075" y="4744084"/>
            <a:chExt cx="2532380" cy="685800"/>
          </a:xfrm>
        </p:grpSpPr>
        <p:sp>
          <p:nvSpPr>
            <p:cNvPr id="16" name="object 16"/>
            <p:cNvSpPr/>
            <p:nvPr/>
          </p:nvSpPr>
          <p:spPr>
            <a:xfrm>
              <a:off x="1371600" y="4753609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07"/>
                  </a:lnTo>
                  <a:lnTo>
                    <a:pt x="1111155" y="2015"/>
                  </a:lnTo>
                  <a:lnTo>
                    <a:pt x="1040756" y="4499"/>
                  </a:lnTo>
                  <a:lnTo>
                    <a:pt x="971838" y="7934"/>
                  </a:lnTo>
                  <a:lnTo>
                    <a:pt x="904494" y="12296"/>
                  </a:lnTo>
                  <a:lnTo>
                    <a:pt x="838816" y="17563"/>
                  </a:lnTo>
                  <a:lnTo>
                    <a:pt x="774896" y="23709"/>
                  </a:lnTo>
                  <a:lnTo>
                    <a:pt x="712826" y="30710"/>
                  </a:lnTo>
                  <a:lnTo>
                    <a:pt x="652699" y="38543"/>
                  </a:lnTo>
                  <a:lnTo>
                    <a:pt x="594606" y="47183"/>
                  </a:lnTo>
                  <a:lnTo>
                    <a:pt x="538640" y="56606"/>
                  </a:lnTo>
                  <a:lnTo>
                    <a:pt x="484893" y="66788"/>
                  </a:lnTo>
                  <a:lnTo>
                    <a:pt x="433457" y="77706"/>
                  </a:lnTo>
                  <a:lnTo>
                    <a:pt x="384425" y="89335"/>
                  </a:lnTo>
                  <a:lnTo>
                    <a:pt x="337887" y="101651"/>
                  </a:lnTo>
                  <a:lnTo>
                    <a:pt x="293938" y="114629"/>
                  </a:lnTo>
                  <a:lnTo>
                    <a:pt x="252668" y="128247"/>
                  </a:lnTo>
                  <a:lnTo>
                    <a:pt x="214170" y="142480"/>
                  </a:lnTo>
                  <a:lnTo>
                    <a:pt x="178536" y="157303"/>
                  </a:lnTo>
                  <a:lnTo>
                    <a:pt x="116229" y="188626"/>
                  </a:lnTo>
                  <a:lnTo>
                    <a:pt x="66485" y="222024"/>
                  </a:lnTo>
                  <a:lnTo>
                    <a:pt x="30040" y="257304"/>
                  </a:lnTo>
                  <a:lnTo>
                    <a:pt x="7633" y="294273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49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2"/>
                  </a:lnTo>
                  <a:lnTo>
                    <a:pt x="1540221" y="658749"/>
                  </a:lnTo>
                  <a:lnTo>
                    <a:pt x="1607565" y="654352"/>
                  </a:lnTo>
                  <a:lnTo>
                    <a:pt x="1673243" y="649046"/>
                  </a:lnTo>
                  <a:lnTo>
                    <a:pt x="1737163" y="642854"/>
                  </a:lnTo>
                  <a:lnTo>
                    <a:pt x="1799233" y="635803"/>
                  </a:lnTo>
                  <a:lnTo>
                    <a:pt x="1859360" y="627915"/>
                  </a:lnTo>
                  <a:lnTo>
                    <a:pt x="1917453" y="619218"/>
                  </a:lnTo>
                  <a:lnTo>
                    <a:pt x="1973419" y="609734"/>
                  </a:lnTo>
                  <a:lnTo>
                    <a:pt x="2027166" y="599488"/>
                  </a:lnTo>
                  <a:lnTo>
                    <a:pt x="2078602" y="588506"/>
                  </a:lnTo>
                  <a:lnTo>
                    <a:pt x="2127634" y="576812"/>
                  </a:lnTo>
                  <a:lnTo>
                    <a:pt x="2174172" y="564431"/>
                  </a:lnTo>
                  <a:lnTo>
                    <a:pt x="2218121" y="551386"/>
                  </a:lnTo>
                  <a:lnTo>
                    <a:pt x="2259391" y="537704"/>
                  </a:lnTo>
                  <a:lnTo>
                    <a:pt x="2297889" y="523409"/>
                  </a:lnTo>
                  <a:lnTo>
                    <a:pt x="2333523" y="508525"/>
                  </a:lnTo>
                  <a:lnTo>
                    <a:pt x="2395830" y="477089"/>
                  </a:lnTo>
                  <a:lnTo>
                    <a:pt x="2445574" y="443596"/>
                  </a:lnTo>
                  <a:lnTo>
                    <a:pt x="2482019" y="408241"/>
                  </a:lnTo>
                  <a:lnTo>
                    <a:pt x="2504426" y="371223"/>
                  </a:lnTo>
                  <a:lnTo>
                    <a:pt x="2512060" y="332739"/>
                  </a:lnTo>
                  <a:lnTo>
                    <a:pt x="2510136" y="313331"/>
                  </a:lnTo>
                  <a:lnTo>
                    <a:pt x="2495023" y="275589"/>
                  </a:lnTo>
                  <a:lnTo>
                    <a:pt x="2465505" y="239440"/>
                  </a:lnTo>
                  <a:lnTo>
                    <a:pt x="2422319" y="205078"/>
                  </a:lnTo>
                  <a:lnTo>
                    <a:pt x="2366201" y="172693"/>
                  </a:lnTo>
                  <a:lnTo>
                    <a:pt x="2297889" y="142480"/>
                  </a:lnTo>
                  <a:lnTo>
                    <a:pt x="2259391" y="128247"/>
                  </a:lnTo>
                  <a:lnTo>
                    <a:pt x="2218121" y="114629"/>
                  </a:lnTo>
                  <a:lnTo>
                    <a:pt x="2174172" y="101651"/>
                  </a:lnTo>
                  <a:lnTo>
                    <a:pt x="2127634" y="89335"/>
                  </a:lnTo>
                  <a:lnTo>
                    <a:pt x="2078602" y="77706"/>
                  </a:lnTo>
                  <a:lnTo>
                    <a:pt x="2027166" y="66788"/>
                  </a:lnTo>
                  <a:lnTo>
                    <a:pt x="1973419" y="56606"/>
                  </a:lnTo>
                  <a:lnTo>
                    <a:pt x="1917453" y="47183"/>
                  </a:lnTo>
                  <a:lnTo>
                    <a:pt x="1859360" y="38543"/>
                  </a:lnTo>
                  <a:lnTo>
                    <a:pt x="1799233" y="30710"/>
                  </a:lnTo>
                  <a:lnTo>
                    <a:pt x="1737163" y="23709"/>
                  </a:lnTo>
                  <a:lnTo>
                    <a:pt x="1673243" y="17563"/>
                  </a:lnTo>
                  <a:lnTo>
                    <a:pt x="1607565" y="12296"/>
                  </a:lnTo>
                  <a:lnTo>
                    <a:pt x="1540221" y="7934"/>
                  </a:lnTo>
                  <a:lnTo>
                    <a:pt x="1471303" y="4499"/>
                  </a:lnTo>
                  <a:lnTo>
                    <a:pt x="1400904" y="2015"/>
                  </a:lnTo>
                  <a:lnTo>
                    <a:pt x="1329115" y="507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16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15" y="507"/>
                  </a:lnTo>
                  <a:lnTo>
                    <a:pt x="1400904" y="2015"/>
                  </a:lnTo>
                  <a:lnTo>
                    <a:pt x="1471303" y="4499"/>
                  </a:lnTo>
                  <a:lnTo>
                    <a:pt x="1540221" y="7934"/>
                  </a:lnTo>
                  <a:lnTo>
                    <a:pt x="1607565" y="12296"/>
                  </a:lnTo>
                  <a:lnTo>
                    <a:pt x="1673243" y="17563"/>
                  </a:lnTo>
                  <a:lnTo>
                    <a:pt x="1737163" y="23709"/>
                  </a:lnTo>
                  <a:lnTo>
                    <a:pt x="1799233" y="30710"/>
                  </a:lnTo>
                  <a:lnTo>
                    <a:pt x="1859360" y="38543"/>
                  </a:lnTo>
                  <a:lnTo>
                    <a:pt x="1917453" y="47183"/>
                  </a:lnTo>
                  <a:lnTo>
                    <a:pt x="1973419" y="56606"/>
                  </a:lnTo>
                  <a:lnTo>
                    <a:pt x="2027166" y="66788"/>
                  </a:lnTo>
                  <a:lnTo>
                    <a:pt x="2078602" y="77706"/>
                  </a:lnTo>
                  <a:lnTo>
                    <a:pt x="2127634" y="89335"/>
                  </a:lnTo>
                  <a:lnTo>
                    <a:pt x="2174172" y="101651"/>
                  </a:lnTo>
                  <a:lnTo>
                    <a:pt x="2218121" y="114629"/>
                  </a:lnTo>
                  <a:lnTo>
                    <a:pt x="2259391" y="128247"/>
                  </a:lnTo>
                  <a:lnTo>
                    <a:pt x="2297889" y="142480"/>
                  </a:lnTo>
                  <a:lnTo>
                    <a:pt x="2333523" y="157303"/>
                  </a:lnTo>
                  <a:lnTo>
                    <a:pt x="2395830" y="188626"/>
                  </a:lnTo>
                  <a:lnTo>
                    <a:pt x="2445574" y="222024"/>
                  </a:lnTo>
                  <a:lnTo>
                    <a:pt x="2482019" y="257304"/>
                  </a:lnTo>
                  <a:lnTo>
                    <a:pt x="2504426" y="294273"/>
                  </a:lnTo>
                  <a:lnTo>
                    <a:pt x="2512060" y="332739"/>
                  </a:lnTo>
                  <a:lnTo>
                    <a:pt x="2510136" y="352152"/>
                  </a:lnTo>
                  <a:lnTo>
                    <a:pt x="2495023" y="389928"/>
                  </a:lnTo>
                  <a:lnTo>
                    <a:pt x="2465505" y="426139"/>
                  </a:lnTo>
                  <a:lnTo>
                    <a:pt x="2422319" y="460588"/>
                  </a:lnTo>
                  <a:lnTo>
                    <a:pt x="2366201" y="493077"/>
                  </a:lnTo>
                  <a:lnTo>
                    <a:pt x="2297889" y="523409"/>
                  </a:lnTo>
                  <a:lnTo>
                    <a:pt x="2259391" y="537704"/>
                  </a:lnTo>
                  <a:lnTo>
                    <a:pt x="2218121" y="551386"/>
                  </a:lnTo>
                  <a:lnTo>
                    <a:pt x="2174172" y="564431"/>
                  </a:lnTo>
                  <a:lnTo>
                    <a:pt x="2127634" y="576812"/>
                  </a:lnTo>
                  <a:lnTo>
                    <a:pt x="2078602" y="588506"/>
                  </a:lnTo>
                  <a:lnTo>
                    <a:pt x="2027166" y="599488"/>
                  </a:lnTo>
                  <a:lnTo>
                    <a:pt x="1973419" y="609734"/>
                  </a:lnTo>
                  <a:lnTo>
                    <a:pt x="1917453" y="619218"/>
                  </a:lnTo>
                  <a:lnTo>
                    <a:pt x="1859360" y="627915"/>
                  </a:lnTo>
                  <a:lnTo>
                    <a:pt x="1799233" y="635803"/>
                  </a:lnTo>
                  <a:lnTo>
                    <a:pt x="1737163" y="642854"/>
                  </a:lnTo>
                  <a:lnTo>
                    <a:pt x="1673243" y="649046"/>
                  </a:lnTo>
                  <a:lnTo>
                    <a:pt x="1607565" y="654352"/>
                  </a:lnTo>
                  <a:lnTo>
                    <a:pt x="1540221" y="658749"/>
                  </a:lnTo>
                  <a:lnTo>
                    <a:pt x="1471303" y="662212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30" y="666749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331"/>
                  </a:lnTo>
                  <a:lnTo>
                    <a:pt x="17036" y="275589"/>
                  </a:lnTo>
                  <a:lnTo>
                    <a:pt x="46554" y="239440"/>
                  </a:lnTo>
                  <a:lnTo>
                    <a:pt x="89740" y="205078"/>
                  </a:lnTo>
                  <a:lnTo>
                    <a:pt x="145858" y="172693"/>
                  </a:lnTo>
                  <a:lnTo>
                    <a:pt x="214170" y="142480"/>
                  </a:lnTo>
                  <a:lnTo>
                    <a:pt x="252668" y="128247"/>
                  </a:lnTo>
                  <a:lnTo>
                    <a:pt x="293938" y="114629"/>
                  </a:lnTo>
                  <a:lnTo>
                    <a:pt x="337887" y="101651"/>
                  </a:lnTo>
                  <a:lnTo>
                    <a:pt x="384425" y="89335"/>
                  </a:lnTo>
                  <a:lnTo>
                    <a:pt x="433457" y="77706"/>
                  </a:lnTo>
                  <a:lnTo>
                    <a:pt x="484893" y="66788"/>
                  </a:lnTo>
                  <a:lnTo>
                    <a:pt x="538640" y="56606"/>
                  </a:lnTo>
                  <a:lnTo>
                    <a:pt x="594606" y="47183"/>
                  </a:lnTo>
                  <a:lnTo>
                    <a:pt x="652699" y="38543"/>
                  </a:lnTo>
                  <a:lnTo>
                    <a:pt x="712826" y="30710"/>
                  </a:lnTo>
                  <a:lnTo>
                    <a:pt x="774896" y="23709"/>
                  </a:lnTo>
                  <a:lnTo>
                    <a:pt x="838816" y="17563"/>
                  </a:lnTo>
                  <a:lnTo>
                    <a:pt x="904494" y="12296"/>
                  </a:lnTo>
                  <a:lnTo>
                    <a:pt x="971838" y="7934"/>
                  </a:lnTo>
                  <a:lnTo>
                    <a:pt x="1040756" y="4499"/>
                  </a:lnTo>
                  <a:lnTo>
                    <a:pt x="1111155" y="2015"/>
                  </a:lnTo>
                  <a:lnTo>
                    <a:pt x="1182944" y="507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49"/>
                  </a:moveTo>
                  <a:lnTo>
                    <a:pt x="2513329" y="666749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93620" y="49364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75429" y="5020309"/>
            <a:ext cx="1295400" cy="171450"/>
            <a:chOff x="4075429" y="5020309"/>
            <a:chExt cx="1295400" cy="171450"/>
          </a:xfrm>
        </p:grpSpPr>
        <p:sp>
          <p:nvSpPr>
            <p:cNvPr id="20" name="object 20"/>
            <p:cNvSpPr/>
            <p:nvPr/>
          </p:nvSpPr>
          <p:spPr>
            <a:xfrm>
              <a:off x="4235449" y="5105399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1135379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75429" y="5020309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85089"/>
                  </a:lnTo>
                  <a:lnTo>
                    <a:pt x="171450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760220" y="567690"/>
            <a:ext cx="56140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E4FFFF"/>
                </a:solidFill>
              </a:rPr>
              <a:t>Hexadecimal</a:t>
            </a:r>
            <a:r>
              <a:rPr sz="4400" spc="-35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to</a:t>
            </a:r>
            <a:r>
              <a:rPr sz="4400" spc="-40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Binary</a:t>
            </a:r>
            <a:endParaRPr sz="440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58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7869" y="2752090"/>
            <a:ext cx="7263765" cy="155575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00"/>
              </a:spcBef>
              <a:buClr>
                <a:srgbClr val="00CCFF"/>
              </a:buClr>
              <a:buSzPct val="64062"/>
              <a:buFont typeface="Lucida Sans Unicode"/>
              <a:buChar char="■"/>
              <a:tabLst>
                <a:tab pos="380365" algn="l"/>
                <a:tab pos="381000" algn="l"/>
              </a:tabLst>
            </a:pPr>
            <a:r>
              <a:rPr sz="3200" dirty="0">
                <a:latin typeface="Arial MT"/>
                <a:cs typeface="Arial MT"/>
              </a:rPr>
              <a:t>Technique</a:t>
            </a:r>
            <a:endParaRPr sz="3200">
              <a:latin typeface="Arial MT"/>
              <a:cs typeface="Arial MT"/>
            </a:endParaRPr>
          </a:p>
          <a:p>
            <a:pPr marL="780415" marR="30480" lvl="1" indent="-28575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SzPct val="64285"/>
              <a:buFont typeface="Lucida Sans Unicode"/>
              <a:buChar char="■"/>
              <a:tabLst>
                <a:tab pos="781050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Convert each hexadecimal digit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to a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4-bit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equivalent binary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representation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4020" y="720090"/>
            <a:ext cx="5615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E4FFFF"/>
                </a:solidFill>
              </a:rPr>
              <a:t>Hexadecimal</a:t>
            </a:r>
            <a:r>
              <a:rPr sz="4400" spc="-35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to</a:t>
            </a:r>
            <a:r>
              <a:rPr sz="4400" spc="-40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Binary</a:t>
            </a:r>
            <a:endParaRPr sz="440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992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937" y="0"/>
            <a:ext cx="9156065" cy="6859270"/>
            <a:chOff x="-7937" y="0"/>
            <a:chExt cx="915606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16839"/>
            </a:xfrm>
            <a:custGeom>
              <a:avLst/>
              <a:gdLst/>
              <a:ahLst/>
              <a:cxnLst/>
              <a:rect l="l" t="t" r="r" b="b"/>
              <a:pathLst>
                <a:path w="9146540" h="116839">
                  <a:moveTo>
                    <a:pt x="914654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60960"/>
                  </a:lnTo>
                  <a:lnTo>
                    <a:pt x="0" y="116840"/>
                  </a:lnTo>
                  <a:lnTo>
                    <a:pt x="9146540" y="116840"/>
                  </a:lnTo>
                  <a:lnTo>
                    <a:pt x="9146540" y="60960"/>
                  </a:lnTo>
                  <a:lnTo>
                    <a:pt x="9146540" y="558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092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651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197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2755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3147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3860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A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4419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A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4965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B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55244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6070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6629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C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7188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7734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82931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8839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93979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99441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0502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10616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1607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21666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271269"/>
              <a:ext cx="9146540" cy="115570"/>
            </a:xfrm>
            <a:custGeom>
              <a:avLst/>
              <a:gdLst/>
              <a:ahLst/>
              <a:cxnLst/>
              <a:rect l="l" t="t" r="r" b="b"/>
              <a:pathLst>
                <a:path w="9146540" h="115569">
                  <a:moveTo>
                    <a:pt x="914654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60960"/>
                  </a:lnTo>
                  <a:lnTo>
                    <a:pt x="0" y="115570"/>
                  </a:lnTo>
                  <a:lnTo>
                    <a:pt x="9146540" y="115570"/>
                  </a:lnTo>
                  <a:lnTo>
                    <a:pt x="9146540" y="60960"/>
                  </a:lnTo>
                  <a:lnTo>
                    <a:pt x="9146540" y="558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3817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4376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49351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5481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60401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6586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7145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17691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18249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18796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19354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199135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04596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10185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1564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2123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2669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3228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3774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4333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4892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5438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5996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26543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27101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27647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282066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28752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29311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298704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0416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0975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1521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2080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2626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3185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3731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34290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34848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35394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35953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36499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37058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37604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38163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38709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39268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39827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0373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0932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1478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2037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2583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43141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43688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44246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448055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45351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45910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46456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47015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47561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48120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48666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49225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49784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0330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0888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1435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51993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52539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53098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53644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54203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547623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55308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55867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56413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56972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57518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58077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586358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59182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59740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60286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60845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61391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61950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625093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63055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636142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64160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64719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65265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658241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663828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669289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67487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6803389"/>
              <a:ext cx="9144000" cy="54610"/>
            </a:xfrm>
            <a:custGeom>
              <a:avLst/>
              <a:gdLst/>
              <a:ahLst/>
              <a:cxnLst/>
              <a:rect l="l" t="t" r="r" b="b"/>
              <a:pathLst>
                <a:path w="9144000" h="54609">
                  <a:moveTo>
                    <a:pt x="0" y="5460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4609"/>
                  </a:lnTo>
                  <a:lnTo>
                    <a:pt x="0" y="54609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424680" y="0"/>
              <a:ext cx="23495" cy="210820"/>
            </a:xfrm>
            <a:custGeom>
              <a:avLst/>
              <a:gdLst/>
              <a:ahLst/>
              <a:cxnLst/>
              <a:rect l="l" t="t" r="r" b="b"/>
              <a:pathLst>
                <a:path w="23495" h="210820">
                  <a:moveTo>
                    <a:pt x="23202" y="210820"/>
                  </a:moveTo>
                  <a:lnTo>
                    <a:pt x="21805" y="109220"/>
                  </a:lnTo>
                  <a:lnTo>
                    <a:pt x="21691" y="100330"/>
                  </a:lnTo>
                  <a:lnTo>
                    <a:pt x="20320" y="0"/>
                  </a:lnTo>
                  <a:lnTo>
                    <a:pt x="0" y="0"/>
                  </a:lnTo>
                  <a:lnTo>
                    <a:pt x="1409" y="100330"/>
                  </a:lnTo>
                  <a:lnTo>
                    <a:pt x="2959" y="210820"/>
                  </a:lnTo>
                  <a:lnTo>
                    <a:pt x="23202" y="21082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27506" y="20065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0245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1760" y="110490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28919" y="30098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90">
                  <a:moveTo>
                    <a:pt x="2020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723" y="110489"/>
                  </a:lnTo>
                  <a:lnTo>
                    <a:pt x="20208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30350" y="40258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90">
                  <a:moveTo>
                    <a:pt x="2017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686" y="110489"/>
                  </a:lnTo>
                  <a:lnTo>
                    <a:pt x="2017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31763" y="502920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90">
                  <a:moveTo>
                    <a:pt x="20133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648" y="110489"/>
                  </a:lnTo>
                  <a:lnTo>
                    <a:pt x="20133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433176" y="60324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90">
                  <a:moveTo>
                    <a:pt x="20096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611" y="110489"/>
                  </a:lnTo>
                  <a:lnTo>
                    <a:pt x="20096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34607" y="70484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2005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573" y="110489"/>
                  </a:lnTo>
                  <a:lnTo>
                    <a:pt x="20058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436020" y="80517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20021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1536" y="110490"/>
                  </a:lnTo>
                  <a:lnTo>
                    <a:pt x="20021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437433" y="905510"/>
              <a:ext cx="21590" cy="111760"/>
            </a:xfrm>
            <a:custGeom>
              <a:avLst/>
              <a:gdLst/>
              <a:ahLst/>
              <a:cxnLst/>
              <a:rect l="l" t="t" r="r" b="b"/>
              <a:pathLst>
                <a:path w="21589" h="111759">
                  <a:moveTo>
                    <a:pt x="19984" y="0"/>
                  </a:moveTo>
                  <a:lnTo>
                    <a:pt x="0" y="0"/>
                  </a:lnTo>
                  <a:lnTo>
                    <a:pt x="1574" y="111760"/>
                  </a:lnTo>
                  <a:lnTo>
                    <a:pt x="21517" y="111760"/>
                  </a:lnTo>
                  <a:lnTo>
                    <a:pt x="19984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38864" y="100711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946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461" y="110489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440277" y="110744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909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424" y="11048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441708" y="120904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871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387" y="110489"/>
                  </a:lnTo>
                  <a:lnTo>
                    <a:pt x="19871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43121" y="130936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834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349" y="110489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44534" y="140969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797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312" y="110489"/>
                  </a:lnTo>
                  <a:lnTo>
                    <a:pt x="19797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45965" y="151129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90">
                  <a:moveTo>
                    <a:pt x="19759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275" y="110489"/>
                  </a:lnTo>
                  <a:lnTo>
                    <a:pt x="19759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447378" y="161162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722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1237" y="110490"/>
                  </a:lnTo>
                  <a:lnTo>
                    <a:pt x="19722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448792" y="171195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685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200" y="110489"/>
                  </a:lnTo>
                  <a:lnTo>
                    <a:pt x="19685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50222" y="181355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647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163" y="110489"/>
                  </a:lnTo>
                  <a:lnTo>
                    <a:pt x="19647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451636" y="191389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61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125" y="110489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453067" y="201549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572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088" y="110489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454480" y="211581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535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051" y="110489"/>
                  </a:lnTo>
                  <a:lnTo>
                    <a:pt x="19535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455893" y="221615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49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1013" y="110489"/>
                  </a:lnTo>
                  <a:lnTo>
                    <a:pt x="19498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457324" y="231775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46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976" y="110489"/>
                  </a:lnTo>
                  <a:lnTo>
                    <a:pt x="19460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458737" y="24180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423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938" y="110490"/>
                  </a:lnTo>
                  <a:lnTo>
                    <a:pt x="19423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460150" y="25184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386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901" y="110489"/>
                  </a:lnTo>
                  <a:lnTo>
                    <a:pt x="19386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461581" y="26200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34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864" y="110489"/>
                  </a:lnTo>
                  <a:lnTo>
                    <a:pt x="19348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62994" y="27203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311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826" y="110489"/>
                  </a:lnTo>
                  <a:lnTo>
                    <a:pt x="19311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64425" y="28219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274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789" y="110489"/>
                  </a:lnTo>
                  <a:lnTo>
                    <a:pt x="19274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465838" y="292226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236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752" y="110489"/>
                  </a:lnTo>
                  <a:lnTo>
                    <a:pt x="19236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467251" y="30226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199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714" y="110489"/>
                  </a:lnTo>
                  <a:lnTo>
                    <a:pt x="19199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468682" y="31242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162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677" y="110489"/>
                  </a:lnTo>
                  <a:lnTo>
                    <a:pt x="19162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470095" y="32245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124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640" y="110490"/>
                  </a:lnTo>
                  <a:lnTo>
                    <a:pt x="19124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471508" y="33248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87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602" y="110489"/>
                  </a:lnTo>
                  <a:lnTo>
                    <a:pt x="19087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472921" y="34251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56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474353" y="35267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12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528" y="110490"/>
                  </a:lnTo>
                  <a:lnTo>
                    <a:pt x="19012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75766" y="36271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75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490" y="110489"/>
                  </a:lnTo>
                  <a:lnTo>
                    <a:pt x="1897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477197" y="37287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37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453" y="110489"/>
                  </a:lnTo>
                  <a:lnTo>
                    <a:pt x="18937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478610" y="38290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0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416" y="110489"/>
                  </a:lnTo>
                  <a:lnTo>
                    <a:pt x="18900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480023" y="39293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863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378" y="110490"/>
                  </a:lnTo>
                  <a:lnTo>
                    <a:pt x="18863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481454" y="40309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825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341" y="110490"/>
                  </a:lnTo>
                  <a:lnTo>
                    <a:pt x="18825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482867" y="413130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78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303" y="110489"/>
                  </a:lnTo>
                  <a:lnTo>
                    <a:pt x="18788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484280" y="423163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751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266" y="110490"/>
                  </a:lnTo>
                  <a:lnTo>
                    <a:pt x="18751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485711" y="433323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713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229" y="110490"/>
                  </a:lnTo>
                  <a:lnTo>
                    <a:pt x="18713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87124" y="443357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676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191" y="110489"/>
                  </a:lnTo>
                  <a:lnTo>
                    <a:pt x="18676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88555" y="453517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639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154" y="110489"/>
                  </a:lnTo>
                  <a:lnTo>
                    <a:pt x="18639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89968" y="463550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601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117" y="110489"/>
                  </a:lnTo>
                  <a:lnTo>
                    <a:pt x="18601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491381" y="473582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564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079" y="110490"/>
                  </a:lnTo>
                  <a:lnTo>
                    <a:pt x="18564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492812" y="483742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527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20042" y="110490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494226" y="493775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489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20005" y="110489"/>
                  </a:lnTo>
                  <a:lnTo>
                    <a:pt x="18489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495639" y="503808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452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967" y="110490"/>
                  </a:lnTo>
                  <a:lnTo>
                    <a:pt x="18452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497070" y="513968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415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930" y="110490"/>
                  </a:lnTo>
                  <a:lnTo>
                    <a:pt x="18415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498483" y="524002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377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19893" y="110489"/>
                  </a:lnTo>
                  <a:lnTo>
                    <a:pt x="18377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499896" y="5340350"/>
              <a:ext cx="20320" cy="111760"/>
            </a:xfrm>
            <a:custGeom>
              <a:avLst/>
              <a:gdLst/>
              <a:ahLst/>
              <a:cxnLst/>
              <a:rect l="l" t="t" r="r" b="b"/>
              <a:pathLst>
                <a:path w="20320" h="111760">
                  <a:moveTo>
                    <a:pt x="18340" y="0"/>
                  </a:moveTo>
                  <a:lnTo>
                    <a:pt x="0" y="0"/>
                  </a:lnTo>
                  <a:lnTo>
                    <a:pt x="1574" y="111759"/>
                  </a:lnTo>
                  <a:lnTo>
                    <a:pt x="19873" y="111759"/>
                  </a:lnTo>
                  <a:lnTo>
                    <a:pt x="18340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501327" y="544195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302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818" y="110490"/>
                  </a:lnTo>
                  <a:lnTo>
                    <a:pt x="18302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502740" y="554227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265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781" y="110490"/>
                  </a:lnTo>
                  <a:lnTo>
                    <a:pt x="18265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504171" y="564387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228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743" y="110490"/>
                  </a:lnTo>
                  <a:lnTo>
                    <a:pt x="18228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505584" y="574420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8190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19706" y="110489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506997" y="584453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8153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668" y="110490"/>
                  </a:lnTo>
                  <a:lnTo>
                    <a:pt x="18153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508428" y="594613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8116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631" y="110490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509841" y="6046470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8078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19594" y="110489"/>
                  </a:lnTo>
                  <a:lnTo>
                    <a:pt x="18078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511254" y="6146800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8041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556" y="110490"/>
                  </a:lnTo>
                  <a:lnTo>
                    <a:pt x="18041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512685" y="6248400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8004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519" y="110490"/>
                  </a:lnTo>
                  <a:lnTo>
                    <a:pt x="18004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514098" y="634872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7966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482" y="110490"/>
                  </a:lnTo>
                  <a:lnTo>
                    <a:pt x="17966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515529" y="645032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90">
                  <a:moveTo>
                    <a:pt x="17929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444" y="110490"/>
                  </a:lnTo>
                  <a:lnTo>
                    <a:pt x="17929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516942" y="6550660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90">
                  <a:moveTo>
                    <a:pt x="17892" y="0"/>
                  </a:moveTo>
                  <a:lnTo>
                    <a:pt x="0" y="0"/>
                  </a:lnTo>
                  <a:lnTo>
                    <a:pt x="1556" y="110490"/>
                  </a:lnTo>
                  <a:lnTo>
                    <a:pt x="19407" y="110490"/>
                  </a:lnTo>
                  <a:lnTo>
                    <a:pt x="17892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518355" y="665098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90">
                  <a:moveTo>
                    <a:pt x="17854" y="0"/>
                  </a:moveTo>
                  <a:lnTo>
                    <a:pt x="0" y="0"/>
                  </a:lnTo>
                  <a:lnTo>
                    <a:pt x="1556" y="110489"/>
                  </a:lnTo>
                  <a:lnTo>
                    <a:pt x="19370" y="110489"/>
                  </a:lnTo>
                  <a:lnTo>
                    <a:pt x="17854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519786" y="6752589"/>
              <a:ext cx="19685" cy="100330"/>
            </a:xfrm>
            <a:custGeom>
              <a:avLst/>
              <a:gdLst/>
              <a:ahLst/>
              <a:cxnLst/>
              <a:rect l="l" t="t" r="r" b="b"/>
              <a:pathLst>
                <a:path w="19685" h="100329">
                  <a:moveTo>
                    <a:pt x="17817" y="0"/>
                  </a:moveTo>
                  <a:lnTo>
                    <a:pt x="0" y="0"/>
                  </a:lnTo>
                  <a:lnTo>
                    <a:pt x="1413" y="100329"/>
                  </a:lnTo>
                  <a:lnTo>
                    <a:pt x="19193" y="100329"/>
                  </a:lnTo>
                  <a:lnTo>
                    <a:pt x="17817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919980" y="0"/>
              <a:ext cx="49530" cy="210820"/>
            </a:xfrm>
            <a:custGeom>
              <a:avLst/>
              <a:gdLst/>
              <a:ahLst/>
              <a:cxnLst/>
              <a:rect l="l" t="t" r="r" b="b"/>
              <a:pathLst>
                <a:path w="49529" h="210820">
                  <a:moveTo>
                    <a:pt x="49199" y="210820"/>
                  </a:moveTo>
                  <a:lnTo>
                    <a:pt x="35267" y="109220"/>
                  </a:lnTo>
                  <a:lnTo>
                    <a:pt x="34061" y="100330"/>
                  </a:lnTo>
                  <a:lnTo>
                    <a:pt x="20320" y="0"/>
                  </a:lnTo>
                  <a:lnTo>
                    <a:pt x="0" y="0"/>
                  </a:lnTo>
                  <a:lnTo>
                    <a:pt x="14109" y="100330"/>
                  </a:lnTo>
                  <a:lnTo>
                    <a:pt x="29667" y="210820"/>
                  </a:lnTo>
                  <a:lnTo>
                    <a:pt x="49199" y="21082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948221" y="200659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89">
                  <a:moveTo>
                    <a:pt x="19576" y="0"/>
                  </a:moveTo>
                  <a:lnTo>
                    <a:pt x="0" y="0"/>
                  </a:lnTo>
                  <a:lnTo>
                    <a:pt x="15550" y="110490"/>
                  </a:lnTo>
                  <a:lnTo>
                    <a:pt x="34718" y="110490"/>
                  </a:lnTo>
                  <a:lnTo>
                    <a:pt x="19576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62341" y="300989"/>
              <a:ext cx="34290" cy="110489"/>
            </a:xfrm>
            <a:custGeom>
              <a:avLst/>
              <a:gdLst/>
              <a:ahLst/>
              <a:cxnLst/>
              <a:rect l="l" t="t" r="r" b="b"/>
              <a:pathLst>
                <a:path w="34289" h="110490">
                  <a:moveTo>
                    <a:pt x="19205" y="0"/>
                  </a:moveTo>
                  <a:lnTo>
                    <a:pt x="0" y="0"/>
                  </a:lnTo>
                  <a:lnTo>
                    <a:pt x="5898" y="41909"/>
                  </a:lnTo>
                  <a:lnTo>
                    <a:pt x="15042" y="110489"/>
                  </a:lnTo>
                  <a:lnTo>
                    <a:pt x="33851" y="110489"/>
                  </a:lnTo>
                  <a:lnTo>
                    <a:pt x="24948" y="41909"/>
                  </a:lnTo>
                  <a:lnTo>
                    <a:pt x="19205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76198" y="402589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90">
                  <a:moveTo>
                    <a:pt x="18840" y="0"/>
                  </a:moveTo>
                  <a:lnTo>
                    <a:pt x="0" y="0"/>
                  </a:lnTo>
                  <a:lnTo>
                    <a:pt x="14732" y="110489"/>
                  </a:lnTo>
                  <a:lnTo>
                    <a:pt x="33184" y="110489"/>
                  </a:lnTo>
                  <a:lnTo>
                    <a:pt x="1884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989576" y="50292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90">
                  <a:moveTo>
                    <a:pt x="18488" y="0"/>
                  </a:moveTo>
                  <a:lnTo>
                    <a:pt x="0" y="0"/>
                  </a:lnTo>
                  <a:lnTo>
                    <a:pt x="14732" y="110489"/>
                  </a:lnTo>
                  <a:lnTo>
                    <a:pt x="32832" y="110489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02953" y="603249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90">
                  <a:moveTo>
                    <a:pt x="18136" y="0"/>
                  </a:moveTo>
                  <a:lnTo>
                    <a:pt x="0" y="0"/>
                  </a:lnTo>
                  <a:lnTo>
                    <a:pt x="13546" y="101600"/>
                  </a:lnTo>
                  <a:lnTo>
                    <a:pt x="14415" y="110489"/>
                  </a:lnTo>
                  <a:lnTo>
                    <a:pt x="32195" y="110489"/>
                  </a:lnTo>
                  <a:lnTo>
                    <a:pt x="31326" y="101600"/>
                  </a:lnTo>
                  <a:lnTo>
                    <a:pt x="18136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016500" y="70484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17779" y="0"/>
                  </a:moveTo>
                  <a:lnTo>
                    <a:pt x="0" y="0"/>
                  </a:lnTo>
                  <a:lnTo>
                    <a:pt x="10797" y="110489"/>
                  </a:lnTo>
                  <a:lnTo>
                    <a:pt x="28577" y="110489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26304" y="80517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17779" y="0"/>
                  </a:moveTo>
                  <a:lnTo>
                    <a:pt x="0" y="0"/>
                  </a:lnTo>
                  <a:lnTo>
                    <a:pt x="10797" y="110490"/>
                  </a:lnTo>
                  <a:lnTo>
                    <a:pt x="28577" y="110490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036108" y="905510"/>
              <a:ext cx="29209" cy="111760"/>
            </a:xfrm>
            <a:custGeom>
              <a:avLst/>
              <a:gdLst/>
              <a:ahLst/>
              <a:cxnLst/>
              <a:rect l="l" t="t" r="r" b="b"/>
              <a:pathLst>
                <a:path w="29210" h="111759">
                  <a:moveTo>
                    <a:pt x="17779" y="0"/>
                  </a:moveTo>
                  <a:lnTo>
                    <a:pt x="0" y="0"/>
                  </a:lnTo>
                  <a:lnTo>
                    <a:pt x="10921" y="111760"/>
                  </a:lnTo>
                  <a:lnTo>
                    <a:pt x="28701" y="111760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046036" y="100711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17779" y="0"/>
                  </a:moveTo>
                  <a:lnTo>
                    <a:pt x="0" y="0"/>
                  </a:lnTo>
                  <a:lnTo>
                    <a:pt x="8563" y="87629"/>
                  </a:lnTo>
                  <a:lnTo>
                    <a:pt x="10693" y="110489"/>
                  </a:lnTo>
                  <a:lnTo>
                    <a:pt x="28520" y="110489"/>
                  </a:lnTo>
                  <a:lnTo>
                    <a:pt x="26343" y="87629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55783" y="110744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17806" y="0"/>
                  </a:moveTo>
                  <a:lnTo>
                    <a:pt x="0" y="0"/>
                  </a:lnTo>
                  <a:lnTo>
                    <a:pt x="10294" y="110489"/>
                  </a:lnTo>
                  <a:lnTo>
                    <a:pt x="28329" y="110489"/>
                  </a:lnTo>
                  <a:lnTo>
                    <a:pt x="17806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065248" y="120904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18016" y="0"/>
                  </a:moveTo>
                  <a:lnTo>
                    <a:pt x="0" y="0"/>
                  </a:lnTo>
                  <a:lnTo>
                    <a:pt x="10294" y="110489"/>
                  </a:lnTo>
                  <a:lnTo>
                    <a:pt x="28539" y="110489"/>
                  </a:lnTo>
                  <a:lnTo>
                    <a:pt x="18016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074596" y="1309369"/>
              <a:ext cx="29209" cy="110489"/>
            </a:xfrm>
            <a:custGeom>
              <a:avLst/>
              <a:gdLst/>
              <a:ahLst/>
              <a:cxnLst/>
              <a:rect l="l" t="t" r="r" b="b"/>
              <a:pathLst>
                <a:path w="29210" h="110490">
                  <a:moveTo>
                    <a:pt x="18224" y="0"/>
                  </a:moveTo>
                  <a:lnTo>
                    <a:pt x="0" y="0"/>
                  </a:lnTo>
                  <a:lnTo>
                    <a:pt x="10294" y="110489"/>
                  </a:lnTo>
                  <a:lnTo>
                    <a:pt x="28747" y="110489"/>
                  </a:lnTo>
                  <a:lnTo>
                    <a:pt x="18224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083943" y="1409699"/>
              <a:ext cx="27940" cy="110489"/>
            </a:xfrm>
            <a:custGeom>
              <a:avLst/>
              <a:gdLst/>
              <a:ahLst/>
              <a:cxnLst/>
              <a:rect l="l" t="t" r="r" b="b"/>
              <a:pathLst>
                <a:path w="27939" h="110490">
                  <a:moveTo>
                    <a:pt x="18432" y="0"/>
                  </a:moveTo>
                  <a:lnTo>
                    <a:pt x="0" y="0"/>
                  </a:lnTo>
                  <a:lnTo>
                    <a:pt x="8755" y="93979"/>
                  </a:lnTo>
                  <a:lnTo>
                    <a:pt x="9456" y="110489"/>
                  </a:lnTo>
                  <a:lnTo>
                    <a:pt x="27741" y="110489"/>
                  </a:lnTo>
                  <a:lnTo>
                    <a:pt x="26535" y="85089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093023" y="151129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90">
                  <a:moveTo>
                    <a:pt x="18240" y="0"/>
                  </a:moveTo>
                  <a:lnTo>
                    <a:pt x="0" y="0"/>
                  </a:lnTo>
                  <a:lnTo>
                    <a:pt x="4687" y="110489"/>
                  </a:lnTo>
                  <a:lnTo>
                    <a:pt x="23486" y="110489"/>
                  </a:lnTo>
                  <a:lnTo>
                    <a:pt x="18240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097279" y="1611629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18747" y="0"/>
                  </a:moveTo>
                  <a:lnTo>
                    <a:pt x="0" y="0"/>
                  </a:lnTo>
                  <a:lnTo>
                    <a:pt x="4687" y="110490"/>
                  </a:lnTo>
                  <a:lnTo>
                    <a:pt x="23993" y="110490"/>
                  </a:lnTo>
                  <a:lnTo>
                    <a:pt x="18747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101536" y="171195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19254" y="0"/>
                  </a:moveTo>
                  <a:lnTo>
                    <a:pt x="0" y="0"/>
                  </a:lnTo>
                  <a:lnTo>
                    <a:pt x="4687" y="110489"/>
                  </a:lnTo>
                  <a:lnTo>
                    <a:pt x="24500" y="110489"/>
                  </a:lnTo>
                  <a:lnTo>
                    <a:pt x="19254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105846" y="181355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19768" y="0"/>
                  </a:moveTo>
                  <a:lnTo>
                    <a:pt x="0" y="0"/>
                  </a:lnTo>
                  <a:lnTo>
                    <a:pt x="4633" y="109219"/>
                  </a:lnTo>
                  <a:lnTo>
                    <a:pt x="4718" y="110489"/>
                  </a:lnTo>
                  <a:lnTo>
                    <a:pt x="25034" y="110489"/>
                  </a:lnTo>
                  <a:lnTo>
                    <a:pt x="24953" y="109219"/>
                  </a:lnTo>
                  <a:lnTo>
                    <a:pt x="19768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110102" y="1913890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20275" y="0"/>
                  </a:moveTo>
                  <a:lnTo>
                    <a:pt x="0" y="0"/>
                  </a:lnTo>
                  <a:lnTo>
                    <a:pt x="377" y="8889"/>
                  </a:lnTo>
                  <a:lnTo>
                    <a:pt x="7150" y="110489"/>
                  </a:lnTo>
                  <a:lnTo>
                    <a:pt x="27175" y="110489"/>
                  </a:lnTo>
                  <a:lnTo>
                    <a:pt x="20697" y="8889"/>
                  </a:lnTo>
                  <a:lnTo>
                    <a:pt x="20275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116660" y="2015490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20051" y="0"/>
                  </a:moveTo>
                  <a:lnTo>
                    <a:pt x="0" y="0"/>
                  </a:lnTo>
                  <a:lnTo>
                    <a:pt x="7365" y="110489"/>
                  </a:lnTo>
                  <a:lnTo>
                    <a:pt x="27097" y="110489"/>
                  </a:lnTo>
                  <a:lnTo>
                    <a:pt x="20051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123349" y="2115819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19760" y="0"/>
                  </a:moveTo>
                  <a:lnTo>
                    <a:pt x="0" y="0"/>
                  </a:lnTo>
                  <a:lnTo>
                    <a:pt x="7366" y="110489"/>
                  </a:lnTo>
                  <a:lnTo>
                    <a:pt x="26806" y="110489"/>
                  </a:lnTo>
                  <a:lnTo>
                    <a:pt x="19760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130038" y="2216150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89">
                  <a:moveTo>
                    <a:pt x="19469" y="0"/>
                  </a:moveTo>
                  <a:lnTo>
                    <a:pt x="0" y="0"/>
                  </a:lnTo>
                  <a:lnTo>
                    <a:pt x="7365" y="110489"/>
                  </a:lnTo>
                  <a:lnTo>
                    <a:pt x="26515" y="110489"/>
                  </a:lnTo>
                  <a:lnTo>
                    <a:pt x="19469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136811" y="231775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9175" y="0"/>
                  </a:moveTo>
                  <a:lnTo>
                    <a:pt x="0" y="0"/>
                  </a:lnTo>
                  <a:lnTo>
                    <a:pt x="2878" y="43179"/>
                  </a:lnTo>
                  <a:lnTo>
                    <a:pt x="4221" y="110489"/>
                  </a:lnTo>
                  <a:lnTo>
                    <a:pt x="23462" y="110489"/>
                  </a:lnTo>
                  <a:lnTo>
                    <a:pt x="21928" y="43179"/>
                  </a:lnTo>
                  <a:lnTo>
                    <a:pt x="19175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140829" y="241807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212" y="0"/>
                  </a:moveTo>
                  <a:lnTo>
                    <a:pt x="0" y="0"/>
                  </a:lnTo>
                  <a:lnTo>
                    <a:pt x="2203" y="110490"/>
                  </a:lnTo>
                  <a:lnTo>
                    <a:pt x="21731" y="110490"/>
                  </a:lnTo>
                  <a:lnTo>
                    <a:pt x="19212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42830" y="251840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498" y="0"/>
                  </a:moveTo>
                  <a:lnTo>
                    <a:pt x="0" y="0"/>
                  </a:lnTo>
                  <a:lnTo>
                    <a:pt x="2203" y="110489"/>
                  </a:lnTo>
                  <a:lnTo>
                    <a:pt x="22016" y="110489"/>
                  </a:lnTo>
                  <a:lnTo>
                    <a:pt x="19498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144856" y="2620009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19788" y="0"/>
                  </a:moveTo>
                  <a:lnTo>
                    <a:pt x="0" y="0"/>
                  </a:lnTo>
                  <a:lnTo>
                    <a:pt x="2203" y="110489"/>
                  </a:lnTo>
                  <a:lnTo>
                    <a:pt x="22306" y="110489"/>
                  </a:lnTo>
                  <a:lnTo>
                    <a:pt x="19788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146857" y="2720340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0073" y="0"/>
                  </a:moveTo>
                  <a:lnTo>
                    <a:pt x="0" y="0"/>
                  </a:lnTo>
                  <a:lnTo>
                    <a:pt x="1722" y="86360"/>
                  </a:lnTo>
                  <a:lnTo>
                    <a:pt x="2246" y="110489"/>
                  </a:lnTo>
                  <a:lnTo>
                    <a:pt x="22511" y="110489"/>
                  </a:lnTo>
                  <a:lnTo>
                    <a:pt x="22042" y="86360"/>
                  </a:lnTo>
                  <a:lnTo>
                    <a:pt x="20073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148911" y="2821940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0285" y="0"/>
                  </a:moveTo>
                  <a:lnTo>
                    <a:pt x="0" y="0"/>
                  </a:lnTo>
                  <a:lnTo>
                    <a:pt x="2401" y="110489"/>
                  </a:lnTo>
                  <a:lnTo>
                    <a:pt x="22433" y="110489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151092" y="292226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0054" y="0"/>
                  </a:moveTo>
                  <a:lnTo>
                    <a:pt x="0" y="0"/>
                  </a:lnTo>
                  <a:lnTo>
                    <a:pt x="2401" y="110489"/>
                  </a:lnTo>
                  <a:lnTo>
                    <a:pt x="22203" y="110489"/>
                  </a:lnTo>
                  <a:lnTo>
                    <a:pt x="20054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153273" y="3022600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824" y="0"/>
                  </a:moveTo>
                  <a:lnTo>
                    <a:pt x="0" y="0"/>
                  </a:lnTo>
                  <a:lnTo>
                    <a:pt x="2401" y="110489"/>
                  </a:lnTo>
                  <a:lnTo>
                    <a:pt x="21972" y="110489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155482" y="3124200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591" y="0"/>
                  </a:moveTo>
                  <a:lnTo>
                    <a:pt x="0" y="0"/>
                  </a:lnTo>
                  <a:lnTo>
                    <a:pt x="2401" y="110489"/>
                  </a:lnTo>
                  <a:lnTo>
                    <a:pt x="21739" y="110489"/>
                  </a:lnTo>
                  <a:lnTo>
                    <a:pt x="19591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157663" y="322452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9361" y="0"/>
                  </a:moveTo>
                  <a:lnTo>
                    <a:pt x="0" y="0"/>
                  </a:lnTo>
                  <a:lnTo>
                    <a:pt x="1076" y="49530"/>
                  </a:lnTo>
                  <a:lnTo>
                    <a:pt x="405" y="110490"/>
                  </a:lnTo>
                  <a:lnTo>
                    <a:pt x="19442" y="110490"/>
                  </a:lnTo>
                  <a:lnTo>
                    <a:pt x="20126" y="39370"/>
                  </a:lnTo>
                  <a:lnTo>
                    <a:pt x="19361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156965" y="332485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238" y="0"/>
                  </a:moveTo>
                  <a:lnTo>
                    <a:pt x="1215" y="0"/>
                  </a:lnTo>
                  <a:lnTo>
                    <a:pt x="0" y="110489"/>
                  </a:lnTo>
                  <a:lnTo>
                    <a:pt x="19176" y="110489"/>
                  </a:lnTo>
                  <a:lnTo>
                    <a:pt x="20238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155861" y="34251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378" y="0"/>
                  </a:moveTo>
                  <a:lnTo>
                    <a:pt x="1215" y="0"/>
                  </a:lnTo>
                  <a:lnTo>
                    <a:pt x="0" y="110489"/>
                  </a:lnTo>
                  <a:lnTo>
                    <a:pt x="19315" y="110489"/>
                  </a:lnTo>
                  <a:lnTo>
                    <a:pt x="20378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154743" y="35267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519" y="0"/>
                  </a:moveTo>
                  <a:lnTo>
                    <a:pt x="1215" y="0"/>
                  </a:lnTo>
                  <a:lnTo>
                    <a:pt x="0" y="110490"/>
                  </a:lnTo>
                  <a:lnTo>
                    <a:pt x="19456" y="110490"/>
                  </a:lnTo>
                  <a:lnTo>
                    <a:pt x="20519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153638" y="36271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658" y="0"/>
                  </a:moveTo>
                  <a:lnTo>
                    <a:pt x="1215" y="0"/>
                  </a:lnTo>
                  <a:lnTo>
                    <a:pt x="0" y="110489"/>
                  </a:lnTo>
                  <a:lnTo>
                    <a:pt x="19596" y="110489"/>
                  </a:lnTo>
                  <a:lnTo>
                    <a:pt x="20658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152521" y="37287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799" y="0"/>
                  </a:moveTo>
                  <a:lnTo>
                    <a:pt x="1215" y="0"/>
                  </a:lnTo>
                  <a:lnTo>
                    <a:pt x="0" y="110489"/>
                  </a:lnTo>
                  <a:lnTo>
                    <a:pt x="19737" y="110489"/>
                  </a:lnTo>
                  <a:lnTo>
                    <a:pt x="20799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151416" y="38290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938" y="0"/>
                  </a:moveTo>
                  <a:lnTo>
                    <a:pt x="1215" y="0"/>
                  </a:lnTo>
                  <a:lnTo>
                    <a:pt x="0" y="110489"/>
                  </a:lnTo>
                  <a:lnTo>
                    <a:pt x="19876" y="110489"/>
                  </a:lnTo>
                  <a:lnTo>
                    <a:pt x="20938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150312" y="392937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21078" y="0"/>
                  </a:moveTo>
                  <a:lnTo>
                    <a:pt x="1215" y="0"/>
                  </a:lnTo>
                  <a:lnTo>
                    <a:pt x="0" y="110490"/>
                  </a:lnTo>
                  <a:lnTo>
                    <a:pt x="20015" y="110490"/>
                  </a:lnTo>
                  <a:lnTo>
                    <a:pt x="21078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149195" y="403097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21219" y="0"/>
                  </a:moveTo>
                  <a:lnTo>
                    <a:pt x="1215" y="0"/>
                  </a:lnTo>
                  <a:lnTo>
                    <a:pt x="0" y="110490"/>
                  </a:lnTo>
                  <a:lnTo>
                    <a:pt x="20156" y="110490"/>
                  </a:lnTo>
                  <a:lnTo>
                    <a:pt x="21219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146256" y="413130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23192" y="0"/>
                  </a:moveTo>
                  <a:lnTo>
                    <a:pt x="3050" y="0"/>
                  </a:lnTo>
                  <a:lnTo>
                    <a:pt x="2323" y="66039"/>
                  </a:lnTo>
                  <a:lnTo>
                    <a:pt x="0" y="110489"/>
                  </a:lnTo>
                  <a:lnTo>
                    <a:pt x="19778" y="110489"/>
                  </a:lnTo>
                  <a:lnTo>
                    <a:pt x="22643" y="5715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141012" y="423163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568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9632" y="110490"/>
                  </a:lnTo>
                  <a:lnTo>
                    <a:pt x="25568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135701" y="433323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420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9485" y="110490"/>
                  </a:lnTo>
                  <a:lnTo>
                    <a:pt x="2542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130457" y="4433570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275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9339" y="110489"/>
                  </a:lnTo>
                  <a:lnTo>
                    <a:pt x="25275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125146" y="4535170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128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9192" y="110489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119902" y="4635500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4982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9047" y="110489"/>
                  </a:lnTo>
                  <a:lnTo>
                    <a:pt x="24982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114658" y="473582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4837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901" y="110490"/>
                  </a:lnTo>
                  <a:lnTo>
                    <a:pt x="24837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109347" y="483742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689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754" y="110490"/>
                  </a:lnTo>
                  <a:lnTo>
                    <a:pt x="24689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104103" y="493775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544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8609" y="110489"/>
                  </a:lnTo>
                  <a:lnTo>
                    <a:pt x="24544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098573" y="503808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684" y="0"/>
                  </a:moveTo>
                  <a:lnTo>
                    <a:pt x="6061" y="0"/>
                  </a:lnTo>
                  <a:lnTo>
                    <a:pt x="1746" y="82550"/>
                  </a:lnTo>
                  <a:lnTo>
                    <a:pt x="0" y="110490"/>
                  </a:lnTo>
                  <a:lnTo>
                    <a:pt x="18573" y="110490"/>
                  </a:lnTo>
                  <a:lnTo>
                    <a:pt x="20796" y="72390"/>
                  </a:lnTo>
                  <a:lnTo>
                    <a:pt x="24684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092223" y="513968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442" y="0"/>
                  </a:moveTo>
                  <a:lnTo>
                    <a:pt x="6905" y="0"/>
                  </a:lnTo>
                  <a:lnTo>
                    <a:pt x="0" y="110490"/>
                  </a:lnTo>
                  <a:lnTo>
                    <a:pt x="18997" y="110490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085953" y="524002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860" y="0"/>
                  </a:moveTo>
                  <a:lnTo>
                    <a:pt x="6905" y="0"/>
                  </a:lnTo>
                  <a:lnTo>
                    <a:pt x="0" y="110489"/>
                  </a:lnTo>
                  <a:lnTo>
                    <a:pt x="19415" y="110489"/>
                  </a:lnTo>
                  <a:lnTo>
                    <a:pt x="25860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079603" y="5340350"/>
              <a:ext cx="26670" cy="111760"/>
            </a:xfrm>
            <a:custGeom>
              <a:avLst/>
              <a:gdLst/>
              <a:ahLst/>
              <a:cxnLst/>
              <a:rect l="l" t="t" r="r" b="b"/>
              <a:pathLst>
                <a:path w="26670" h="111760">
                  <a:moveTo>
                    <a:pt x="26357" y="0"/>
                  </a:moveTo>
                  <a:lnTo>
                    <a:pt x="6985" y="0"/>
                  </a:lnTo>
                  <a:lnTo>
                    <a:pt x="0" y="111759"/>
                  </a:lnTo>
                  <a:lnTo>
                    <a:pt x="19838" y="111759"/>
                  </a:lnTo>
                  <a:lnTo>
                    <a:pt x="26357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073332" y="5441950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26701" y="0"/>
                  </a:moveTo>
                  <a:lnTo>
                    <a:pt x="6905" y="0"/>
                  </a:lnTo>
                  <a:lnTo>
                    <a:pt x="0" y="110490"/>
                  </a:lnTo>
                  <a:lnTo>
                    <a:pt x="20256" y="110490"/>
                  </a:lnTo>
                  <a:lnTo>
                    <a:pt x="26701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063168" y="554227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89">
                  <a:moveTo>
                    <a:pt x="31013" y="0"/>
                  </a:moveTo>
                  <a:lnTo>
                    <a:pt x="10799" y="0"/>
                  </a:lnTo>
                  <a:lnTo>
                    <a:pt x="9212" y="25400"/>
                  </a:lnTo>
                  <a:lnTo>
                    <a:pt x="0" y="110490"/>
                  </a:lnTo>
                  <a:lnTo>
                    <a:pt x="19885" y="110490"/>
                  </a:lnTo>
                  <a:lnTo>
                    <a:pt x="29532" y="25400"/>
                  </a:lnTo>
                  <a:lnTo>
                    <a:pt x="31013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052168" y="5643879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31892" y="0"/>
                  </a:moveTo>
                  <a:lnTo>
                    <a:pt x="11961" y="0"/>
                  </a:lnTo>
                  <a:lnTo>
                    <a:pt x="0" y="110490"/>
                  </a:lnTo>
                  <a:lnTo>
                    <a:pt x="19366" y="110490"/>
                  </a:lnTo>
                  <a:lnTo>
                    <a:pt x="31892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041306" y="5744209"/>
              <a:ext cx="31750" cy="110489"/>
            </a:xfrm>
            <a:custGeom>
              <a:avLst/>
              <a:gdLst/>
              <a:ahLst/>
              <a:cxnLst/>
              <a:rect l="l" t="t" r="r" b="b"/>
              <a:pathLst>
                <a:path w="31750" h="110489">
                  <a:moveTo>
                    <a:pt x="31379" y="0"/>
                  </a:moveTo>
                  <a:lnTo>
                    <a:pt x="11961" y="0"/>
                  </a:lnTo>
                  <a:lnTo>
                    <a:pt x="0" y="110489"/>
                  </a:lnTo>
                  <a:lnTo>
                    <a:pt x="18853" y="110489"/>
                  </a:lnTo>
                  <a:lnTo>
                    <a:pt x="31379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030444" y="584453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89">
                  <a:moveTo>
                    <a:pt x="30867" y="0"/>
                  </a:moveTo>
                  <a:lnTo>
                    <a:pt x="11961" y="0"/>
                  </a:lnTo>
                  <a:lnTo>
                    <a:pt x="0" y="110490"/>
                  </a:lnTo>
                  <a:lnTo>
                    <a:pt x="18340" y="110490"/>
                  </a:lnTo>
                  <a:lnTo>
                    <a:pt x="30867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018499" y="5946139"/>
              <a:ext cx="31750" cy="110489"/>
            </a:xfrm>
            <a:custGeom>
              <a:avLst/>
              <a:gdLst/>
              <a:ahLst/>
              <a:cxnLst/>
              <a:rect l="l" t="t" r="r" b="b"/>
              <a:pathLst>
                <a:path w="31750" h="110489">
                  <a:moveTo>
                    <a:pt x="31294" y="0"/>
                  </a:moveTo>
                  <a:lnTo>
                    <a:pt x="12908" y="0"/>
                  </a:lnTo>
                  <a:lnTo>
                    <a:pt x="5621" y="67310"/>
                  </a:lnTo>
                  <a:lnTo>
                    <a:pt x="0" y="110490"/>
                  </a:lnTo>
                  <a:lnTo>
                    <a:pt x="18030" y="110490"/>
                  </a:lnTo>
                  <a:lnTo>
                    <a:pt x="24671" y="58420"/>
                  </a:lnTo>
                  <a:lnTo>
                    <a:pt x="31294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05438" y="604647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32386" y="0"/>
                  </a:moveTo>
                  <a:lnTo>
                    <a:pt x="14383" y="0"/>
                  </a:lnTo>
                  <a:lnTo>
                    <a:pt x="0" y="110489"/>
                  </a:lnTo>
                  <a:lnTo>
                    <a:pt x="18295" y="110489"/>
                  </a:lnTo>
                  <a:lnTo>
                    <a:pt x="32386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992377" y="614680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89">
                  <a:moveTo>
                    <a:pt x="32651" y="0"/>
                  </a:moveTo>
                  <a:lnTo>
                    <a:pt x="14383" y="0"/>
                  </a:lnTo>
                  <a:lnTo>
                    <a:pt x="0" y="110490"/>
                  </a:lnTo>
                  <a:lnTo>
                    <a:pt x="18560" y="110490"/>
                  </a:lnTo>
                  <a:lnTo>
                    <a:pt x="32651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979151" y="624840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89">
                  <a:moveTo>
                    <a:pt x="32920" y="0"/>
                  </a:moveTo>
                  <a:lnTo>
                    <a:pt x="14383" y="0"/>
                  </a:lnTo>
                  <a:lnTo>
                    <a:pt x="0" y="110490"/>
                  </a:lnTo>
                  <a:lnTo>
                    <a:pt x="18828" y="110490"/>
                  </a:lnTo>
                  <a:lnTo>
                    <a:pt x="32920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965582" y="6348729"/>
              <a:ext cx="34290" cy="110489"/>
            </a:xfrm>
            <a:custGeom>
              <a:avLst/>
              <a:gdLst/>
              <a:ahLst/>
              <a:cxnLst/>
              <a:rect l="l" t="t" r="r" b="b"/>
              <a:pathLst>
                <a:path w="34289" h="110489">
                  <a:moveTo>
                    <a:pt x="33693" y="0"/>
                  </a:moveTo>
                  <a:lnTo>
                    <a:pt x="14892" y="0"/>
                  </a:lnTo>
                  <a:lnTo>
                    <a:pt x="2657" y="93980"/>
                  </a:lnTo>
                  <a:lnTo>
                    <a:pt x="0" y="110490"/>
                  </a:lnTo>
                  <a:lnTo>
                    <a:pt x="18998" y="110490"/>
                  </a:lnTo>
                  <a:lnTo>
                    <a:pt x="21707" y="93980"/>
                  </a:lnTo>
                  <a:lnTo>
                    <a:pt x="33693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949225" y="6450329"/>
              <a:ext cx="36830" cy="110489"/>
            </a:xfrm>
            <a:custGeom>
              <a:avLst/>
              <a:gdLst/>
              <a:ahLst/>
              <a:cxnLst/>
              <a:rect l="l" t="t" r="r" b="b"/>
              <a:pathLst>
                <a:path w="36829" h="110490">
                  <a:moveTo>
                    <a:pt x="36814" y="0"/>
                  </a:moveTo>
                  <a:lnTo>
                    <a:pt x="17787" y="0"/>
                  </a:lnTo>
                  <a:lnTo>
                    <a:pt x="0" y="110490"/>
                  </a:lnTo>
                  <a:lnTo>
                    <a:pt x="18684" y="110490"/>
                  </a:lnTo>
                  <a:lnTo>
                    <a:pt x="36814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933073" y="6550660"/>
              <a:ext cx="36830" cy="110489"/>
            </a:xfrm>
            <a:custGeom>
              <a:avLst/>
              <a:gdLst/>
              <a:ahLst/>
              <a:cxnLst/>
              <a:rect l="l" t="t" r="r" b="b"/>
              <a:pathLst>
                <a:path w="36829" h="110490">
                  <a:moveTo>
                    <a:pt x="36503" y="0"/>
                  </a:moveTo>
                  <a:lnTo>
                    <a:pt x="17787" y="0"/>
                  </a:lnTo>
                  <a:lnTo>
                    <a:pt x="0" y="110490"/>
                  </a:lnTo>
                  <a:lnTo>
                    <a:pt x="18373" y="110490"/>
                  </a:lnTo>
                  <a:lnTo>
                    <a:pt x="36503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916920" y="6650989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90">
                  <a:moveTo>
                    <a:pt x="36193" y="0"/>
                  </a:moveTo>
                  <a:lnTo>
                    <a:pt x="17787" y="0"/>
                  </a:lnTo>
                  <a:lnTo>
                    <a:pt x="0" y="110489"/>
                  </a:lnTo>
                  <a:lnTo>
                    <a:pt x="18063" y="110489"/>
                  </a:lnTo>
                  <a:lnTo>
                    <a:pt x="36193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902200" y="6752589"/>
              <a:ext cx="34290" cy="100330"/>
            </a:xfrm>
            <a:custGeom>
              <a:avLst/>
              <a:gdLst/>
              <a:ahLst/>
              <a:cxnLst/>
              <a:rect l="l" t="t" r="r" b="b"/>
              <a:pathLst>
                <a:path w="34289" h="100329">
                  <a:moveTo>
                    <a:pt x="34242" y="0"/>
                  </a:moveTo>
                  <a:lnTo>
                    <a:pt x="16152" y="0"/>
                  </a:lnTo>
                  <a:lnTo>
                    <a:pt x="0" y="100329"/>
                  </a:lnTo>
                  <a:lnTo>
                    <a:pt x="17779" y="100329"/>
                  </a:lnTo>
                  <a:lnTo>
                    <a:pt x="34242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00677" y="0"/>
              <a:ext cx="43180" cy="210820"/>
            </a:xfrm>
            <a:custGeom>
              <a:avLst/>
              <a:gdLst/>
              <a:ahLst/>
              <a:cxnLst/>
              <a:rect l="l" t="t" r="r" b="b"/>
              <a:pathLst>
                <a:path w="43179" h="210820">
                  <a:moveTo>
                    <a:pt x="43002" y="0"/>
                  </a:moveTo>
                  <a:lnTo>
                    <a:pt x="25222" y="0"/>
                  </a:lnTo>
                  <a:lnTo>
                    <a:pt x="15189" y="100330"/>
                  </a:lnTo>
                  <a:lnTo>
                    <a:pt x="14300" y="109220"/>
                  </a:lnTo>
                  <a:lnTo>
                    <a:pt x="13792" y="114300"/>
                  </a:lnTo>
                  <a:lnTo>
                    <a:pt x="0" y="210820"/>
                  </a:lnTo>
                  <a:lnTo>
                    <a:pt x="19050" y="210820"/>
                  </a:lnTo>
                  <a:lnTo>
                    <a:pt x="32842" y="114300"/>
                  </a:lnTo>
                  <a:lnTo>
                    <a:pt x="33286" y="109220"/>
                  </a:lnTo>
                  <a:lnTo>
                    <a:pt x="33680" y="104736"/>
                  </a:lnTo>
                  <a:lnTo>
                    <a:pt x="34074" y="100330"/>
                  </a:lnTo>
                  <a:lnTo>
                    <a:pt x="43002" y="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992048" y="200659"/>
              <a:ext cx="29209" cy="110489"/>
            </a:xfrm>
            <a:custGeom>
              <a:avLst/>
              <a:gdLst/>
              <a:ahLst/>
              <a:cxnLst/>
              <a:rect l="l" t="t" r="r" b="b"/>
              <a:pathLst>
                <a:path w="29210" h="110489">
                  <a:moveTo>
                    <a:pt x="29134" y="0"/>
                  </a:moveTo>
                  <a:lnTo>
                    <a:pt x="10084" y="0"/>
                  </a:lnTo>
                  <a:lnTo>
                    <a:pt x="3371" y="46990"/>
                  </a:lnTo>
                  <a:lnTo>
                    <a:pt x="0" y="110490"/>
                  </a:lnTo>
                  <a:lnTo>
                    <a:pt x="18488" y="110490"/>
                  </a:lnTo>
                  <a:lnTo>
                    <a:pt x="22421" y="46990"/>
                  </a:lnTo>
                  <a:lnTo>
                    <a:pt x="29134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985090" y="300989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90">
                  <a:moveTo>
                    <a:pt x="26075" y="0"/>
                  </a:moveTo>
                  <a:lnTo>
                    <a:pt x="7497" y="0"/>
                  </a:lnTo>
                  <a:lnTo>
                    <a:pt x="2709" y="90169"/>
                  </a:lnTo>
                  <a:lnTo>
                    <a:pt x="0" y="110489"/>
                  </a:lnTo>
                  <a:lnTo>
                    <a:pt x="18118" y="110489"/>
                  </a:lnTo>
                  <a:lnTo>
                    <a:pt x="20489" y="90169"/>
                  </a:lnTo>
                  <a:lnTo>
                    <a:pt x="26075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71544" y="402589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90">
                  <a:moveTo>
                    <a:pt x="32702" y="0"/>
                  </a:moveTo>
                  <a:lnTo>
                    <a:pt x="14732" y="0"/>
                  </a:lnTo>
                  <a:lnTo>
                    <a:pt x="0" y="110489"/>
                  </a:lnTo>
                  <a:lnTo>
                    <a:pt x="19812" y="110489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63080" y="502920"/>
              <a:ext cx="29845" cy="110489"/>
            </a:xfrm>
            <a:custGeom>
              <a:avLst/>
              <a:gdLst/>
              <a:ahLst/>
              <a:cxnLst/>
              <a:rect l="l" t="t" r="r" b="b"/>
              <a:pathLst>
                <a:path w="29845" h="110490">
                  <a:moveTo>
                    <a:pt x="29461" y="0"/>
                  </a:moveTo>
                  <a:lnTo>
                    <a:pt x="9818" y="0"/>
                  </a:lnTo>
                  <a:lnTo>
                    <a:pt x="4399" y="40639"/>
                  </a:lnTo>
                  <a:lnTo>
                    <a:pt x="0" y="110489"/>
                  </a:lnTo>
                  <a:lnTo>
                    <a:pt x="19770" y="110489"/>
                  </a:lnTo>
                  <a:lnTo>
                    <a:pt x="24720" y="40639"/>
                  </a:lnTo>
                  <a:lnTo>
                    <a:pt x="29461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56380" y="603249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90">
                  <a:moveTo>
                    <a:pt x="27189" y="0"/>
                  </a:moveTo>
                  <a:lnTo>
                    <a:pt x="7339" y="0"/>
                  </a:lnTo>
                  <a:lnTo>
                    <a:pt x="939" y="10160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19989" y="101600"/>
                  </a:lnTo>
                  <a:lnTo>
                    <a:pt x="27189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945648" y="70484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30721" y="0"/>
                  </a:moveTo>
                  <a:lnTo>
                    <a:pt x="11671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30721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935050" y="80517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30721" y="0"/>
                  </a:moveTo>
                  <a:lnTo>
                    <a:pt x="11671" y="0"/>
                  </a:lnTo>
                  <a:lnTo>
                    <a:pt x="0" y="110490"/>
                  </a:lnTo>
                  <a:lnTo>
                    <a:pt x="19050" y="110490"/>
                  </a:lnTo>
                  <a:lnTo>
                    <a:pt x="30721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24317" y="905510"/>
              <a:ext cx="31115" cy="111760"/>
            </a:xfrm>
            <a:custGeom>
              <a:avLst/>
              <a:gdLst/>
              <a:ahLst/>
              <a:cxnLst/>
              <a:rect l="l" t="t" r="r" b="b"/>
              <a:pathLst>
                <a:path w="31114" h="111759">
                  <a:moveTo>
                    <a:pt x="30855" y="0"/>
                  </a:moveTo>
                  <a:lnTo>
                    <a:pt x="11805" y="0"/>
                  </a:lnTo>
                  <a:lnTo>
                    <a:pt x="0" y="111760"/>
                  </a:lnTo>
                  <a:lnTo>
                    <a:pt x="19050" y="111760"/>
                  </a:lnTo>
                  <a:lnTo>
                    <a:pt x="30855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16443" y="100711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27998" y="0"/>
                  </a:moveTo>
                  <a:lnTo>
                    <a:pt x="8948" y="0"/>
                  </a:lnTo>
                  <a:lnTo>
                    <a:pt x="2777" y="58419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1827" y="58419"/>
                  </a:lnTo>
                  <a:lnTo>
                    <a:pt x="27998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11091" y="1107440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90">
                  <a:moveTo>
                    <a:pt x="24942" y="0"/>
                  </a:moveTo>
                  <a:lnTo>
                    <a:pt x="5892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4942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05019" y="120904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597" y="0"/>
                  </a:moveTo>
                  <a:lnTo>
                    <a:pt x="6547" y="0"/>
                  </a:lnTo>
                  <a:lnTo>
                    <a:pt x="4040" y="46989"/>
                  </a:lnTo>
                  <a:lnTo>
                    <a:pt x="0" y="110489"/>
                  </a:lnTo>
                  <a:lnTo>
                    <a:pt x="18857" y="110489"/>
                  </a:lnTo>
                  <a:lnTo>
                    <a:pt x="23090" y="46989"/>
                  </a:lnTo>
                  <a:lnTo>
                    <a:pt x="25597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898634" y="130936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919" y="0"/>
                  </a:moveTo>
                  <a:lnTo>
                    <a:pt x="7031" y="0"/>
                  </a:lnTo>
                  <a:lnTo>
                    <a:pt x="0" y="110489"/>
                  </a:lnTo>
                  <a:lnTo>
                    <a:pt x="18553" y="110489"/>
                  </a:lnTo>
                  <a:lnTo>
                    <a:pt x="25919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892249" y="140969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615" y="0"/>
                  </a:moveTo>
                  <a:lnTo>
                    <a:pt x="7031" y="0"/>
                  </a:lnTo>
                  <a:lnTo>
                    <a:pt x="0" y="110489"/>
                  </a:lnTo>
                  <a:lnTo>
                    <a:pt x="18249" y="110489"/>
                  </a:lnTo>
                  <a:lnTo>
                    <a:pt x="25615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885784" y="151129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90">
                  <a:moveTo>
                    <a:pt x="25307" y="0"/>
                  </a:moveTo>
                  <a:lnTo>
                    <a:pt x="7031" y="0"/>
                  </a:lnTo>
                  <a:lnTo>
                    <a:pt x="0" y="110489"/>
                  </a:lnTo>
                  <a:lnTo>
                    <a:pt x="17941" y="110489"/>
                  </a:lnTo>
                  <a:lnTo>
                    <a:pt x="25307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879257" y="161162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146" y="0"/>
                  </a:moveTo>
                  <a:lnTo>
                    <a:pt x="7173" y="0"/>
                  </a:lnTo>
                  <a:lnTo>
                    <a:pt x="3132" y="63500"/>
                  </a:lnTo>
                  <a:lnTo>
                    <a:pt x="0" y="110490"/>
                  </a:lnTo>
                  <a:lnTo>
                    <a:pt x="18052" y="110490"/>
                  </a:lnTo>
                  <a:lnTo>
                    <a:pt x="20912" y="63500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872568" y="171195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359" y="0"/>
                  </a:moveTo>
                  <a:lnTo>
                    <a:pt x="7365" y="0"/>
                  </a:lnTo>
                  <a:lnTo>
                    <a:pt x="0" y="110489"/>
                  </a:lnTo>
                  <a:lnTo>
                    <a:pt x="18634" y="110489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865795" y="181355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948" y="0"/>
                  </a:moveTo>
                  <a:lnTo>
                    <a:pt x="7365" y="0"/>
                  </a:lnTo>
                  <a:lnTo>
                    <a:pt x="0" y="110489"/>
                  </a:lnTo>
                  <a:lnTo>
                    <a:pt x="19223" y="110489"/>
                  </a:lnTo>
                  <a:lnTo>
                    <a:pt x="25948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59106" y="1913890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89">
                  <a:moveTo>
                    <a:pt x="26530" y="0"/>
                  </a:moveTo>
                  <a:lnTo>
                    <a:pt x="7365" y="0"/>
                  </a:lnTo>
                  <a:lnTo>
                    <a:pt x="0" y="110489"/>
                  </a:lnTo>
                  <a:lnTo>
                    <a:pt x="19804" y="110489"/>
                  </a:lnTo>
                  <a:lnTo>
                    <a:pt x="26530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52704" y="2015490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26747" y="0"/>
                  </a:moveTo>
                  <a:lnTo>
                    <a:pt x="6994" y="0"/>
                  </a:lnTo>
                  <a:lnTo>
                    <a:pt x="475" y="97789"/>
                  </a:lnTo>
                  <a:lnTo>
                    <a:pt x="0" y="110489"/>
                  </a:lnTo>
                  <a:lnTo>
                    <a:pt x="20252" y="110489"/>
                  </a:lnTo>
                  <a:lnTo>
                    <a:pt x="20795" y="97789"/>
                  </a:lnTo>
                  <a:lnTo>
                    <a:pt x="26747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848948" y="211581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442" y="0"/>
                  </a:moveTo>
                  <a:lnTo>
                    <a:pt x="4135" y="0"/>
                  </a:lnTo>
                  <a:lnTo>
                    <a:pt x="0" y="110489"/>
                  </a:lnTo>
                  <a:lnTo>
                    <a:pt x="19715" y="110489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845193" y="221615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3905" y="0"/>
                  </a:moveTo>
                  <a:lnTo>
                    <a:pt x="4135" y="0"/>
                  </a:lnTo>
                  <a:lnTo>
                    <a:pt x="0" y="110489"/>
                  </a:lnTo>
                  <a:lnTo>
                    <a:pt x="19179" y="110489"/>
                  </a:lnTo>
                  <a:lnTo>
                    <a:pt x="23905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841389" y="231775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23362" y="0"/>
                  </a:moveTo>
                  <a:lnTo>
                    <a:pt x="4135" y="0"/>
                  </a:lnTo>
                  <a:lnTo>
                    <a:pt x="0" y="110489"/>
                  </a:lnTo>
                  <a:lnTo>
                    <a:pt x="18635" y="110489"/>
                  </a:lnTo>
                  <a:lnTo>
                    <a:pt x="23362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837634" y="2418079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2826" y="0"/>
                  </a:moveTo>
                  <a:lnTo>
                    <a:pt x="4135" y="0"/>
                  </a:lnTo>
                  <a:lnTo>
                    <a:pt x="0" y="110490"/>
                  </a:lnTo>
                  <a:lnTo>
                    <a:pt x="18099" y="110490"/>
                  </a:lnTo>
                  <a:lnTo>
                    <a:pt x="22826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33732" y="2518409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2435" y="0"/>
                  </a:moveTo>
                  <a:lnTo>
                    <a:pt x="4281" y="0"/>
                  </a:lnTo>
                  <a:lnTo>
                    <a:pt x="1667" y="69850"/>
                  </a:lnTo>
                  <a:lnTo>
                    <a:pt x="0" y="110489"/>
                  </a:lnTo>
                  <a:lnTo>
                    <a:pt x="17988" y="110489"/>
                  </a:lnTo>
                  <a:lnTo>
                    <a:pt x="19447" y="69850"/>
                  </a:lnTo>
                  <a:lnTo>
                    <a:pt x="22435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829564" y="2620009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2475" y="0"/>
                  </a:moveTo>
                  <a:lnTo>
                    <a:pt x="4532" y="0"/>
                  </a:lnTo>
                  <a:lnTo>
                    <a:pt x="0" y="110489"/>
                  </a:lnTo>
                  <a:lnTo>
                    <a:pt x="18509" y="110489"/>
                  </a:lnTo>
                  <a:lnTo>
                    <a:pt x="22475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825448" y="272034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22990" y="0"/>
                  </a:moveTo>
                  <a:lnTo>
                    <a:pt x="4532" y="0"/>
                  </a:lnTo>
                  <a:lnTo>
                    <a:pt x="0" y="110489"/>
                  </a:lnTo>
                  <a:lnTo>
                    <a:pt x="19023" y="110489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821280" y="282194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3511" y="0"/>
                  </a:moveTo>
                  <a:lnTo>
                    <a:pt x="4532" y="0"/>
                  </a:lnTo>
                  <a:lnTo>
                    <a:pt x="0" y="110489"/>
                  </a:lnTo>
                  <a:lnTo>
                    <a:pt x="19544" y="110489"/>
                  </a:lnTo>
                  <a:lnTo>
                    <a:pt x="23511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817164" y="2922269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4025" y="0"/>
                  </a:moveTo>
                  <a:lnTo>
                    <a:pt x="4532" y="0"/>
                  </a:lnTo>
                  <a:lnTo>
                    <a:pt x="0" y="110489"/>
                  </a:lnTo>
                  <a:lnTo>
                    <a:pt x="20059" y="110489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814254" y="302260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23333" y="0"/>
                  </a:moveTo>
                  <a:lnTo>
                    <a:pt x="3326" y="0"/>
                  </a:lnTo>
                  <a:lnTo>
                    <a:pt x="825" y="60960"/>
                  </a:lnTo>
                  <a:lnTo>
                    <a:pt x="0" y="110489"/>
                  </a:lnTo>
                  <a:lnTo>
                    <a:pt x="20202" y="110489"/>
                  </a:lnTo>
                  <a:lnTo>
                    <a:pt x="21145" y="60960"/>
                  </a:lnTo>
                  <a:lnTo>
                    <a:pt x="23333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812561" y="3124200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2064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960" y="110489"/>
                  </a:lnTo>
                  <a:lnTo>
                    <a:pt x="22064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810889" y="322452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1825" y="0"/>
                  </a:moveTo>
                  <a:lnTo>
                    <a:pt x="1841" y="0"/>
                  </a:lnTo>
                  <a:lnTo>
                    <a:pt x="0" y="110490"/>
                  </a:lnTo>
                  <a:lnTo>
                    <a:pt x="19721" y="110490"/>
                  </a:lnTo>
                  <a:lnTo>
                    <a:pt x="21825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809216" y="332485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21586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482" y="110489"/>
                  </a:lnTo>
                  <a:lnTo>
                    <a:pt x="21586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807544" y="342518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21348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243" y="110489"/>
                  </a:lnTo>
                  <a:lnTo>
                    <a:pt x="21348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806355" y="352678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9735" y="0"/>
                  </a:moveTo>
                  <a:lnTo>
                    <a:pt x="584" y="0"/>
                  </a:lnTo>
                  <a:lnTo>
                    <a:pt x="584" y="90170"/>
                  </a:lnTo>
                  <a:lnTo>
                    <a:pt x="0" y="90170"/>
                  </a:lnTo>
                  <a:lnTo>
                    <a:pt x="0" y="110490"/>
                  </a:lnTo>
                  <a:lnTo>
                    <a:pt x="19075" y="110490"/>
                  </a:lnTo>
                  <a:lnTo>
                    <a:pt x="19075" y="90170"/>
                  </a:lnTo>
                  <a:lnTo>
                    <a:pt x="19735" y="90170"/>
                  </a:lnTo>
                  <a:lnTo>
                    <a:pt x="19735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806365" y="362712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71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1217" y="110489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808121" y="372872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288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1433" y="110489"/>
                  </a:lnTo>
                  <a:lnTo>
                    <a:pt x="19288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809855" y="3829050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502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1647" y="110489"/>
                  </a:lnTo>
                  <a:lnTo>
                    <a:pt x="19502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811589" y="392937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716" y="0"/>
                  </a:moveTo>
                  <a:lnTo>
                    <a:pt x="0" y="0"/>
                  </a:lnTo>
                  <a:lnTo>
                    <a:pt x="1909" y="110490"/>
                  </a:lnTo>
                  <a:lnTo>
                    <a:pt x="21861" y="110490"/>
                  </a:lnTo>
                  <a:lnTo>
                    <a:pt x="19716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813345" y="403097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933" y="0"/>
                  </a:moveTo>
                  <a:lnTo>
                    <a:pt x="0" y="0"/>
                  </a:lnTo>
                  <a:lnTo>
                    <a:pt x="1734" y="100330"/>
                  </a:lnTo>
                  <a:lnTo>
                    <a:pt x="1939" y="110490"/>
                  </a:lnTo>
                  <a:lnTo>
                    <a:pt x="22076" y="110490"/>
                  </a:lnTo>
                  <a:lnTo>
                    <a:pt x="19933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815079" y="413130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0147" y="0"/>
                  </a:moveTo>
                  <a:lnTo>
                    <a:pt x="0" y="0"/>
                  </a:lnTo>
                  <a:lnTo>
                    <a:pt x="2232" y="110489"/>
                  </a:lnTo>
                  <a:lnTo>
                    <a:pt x="22148" y="110489"/>
                  </a:lnTo>
                  <a:lnTo>
                    <a:pt x="20147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817106" y="423163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938" y="0"/>
                  </a:moveTo>
                  <a:lnTo>
                    <a:pt x="0" y="0"/>
                  </a:lnTo>
                  <a:lnTo>
                    <a:pt x="2232" y="110490"/>
                  </a:lnTo>
                  <a:lnTo>
                    <a:pt x="21926" y="110490"/>
                  </a:lnTo>
                  <a:lnTo>
                    <a:pt x="19938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819159" y="433323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19714" y="0"/>
                  </a:moveTo>
                  <a:lnTo>
                    <a:pt x="0" y="0"/>
                  </a:lnTo>
                  <a:lnTo>
                    <a:pt x="2232" y="110490"/>
                  </a:lnTo>
                  <a:lnTo>
                    <a:pt x="21702" y="110490"/>
                  </a:lnTo>
                  <a:lnTo>
                    <a:pt x="19714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821186" y="443357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492" y="0"/>
                  </a:moveTo>
                  <a:lnTo>
                    <a:pt x="0" y="0"/>
                  </a:lnTo>
                  <a:lnTo>
                    <a:pt x="2232" y="110489"/>
                  </a:lnTo>
                  <a:lnTo>
                    <a:pt x="21481" y="110489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823238" y="453517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268" y="0"/>
                  </a:moveTo>
                  <a:lnTo>
                    <a:pt x="0" y="0"/>
                  </a:lnTo>
                  <a:lnTo>
                    <a:pt x="2001" y="99059"/>
                  </a:lnTo>
                  <a:lnTo>
                    <a:pt x="2458" y="110489"/>
                  </a:lnTo>
                  <a:lnTo>
                    <a:pt x="21498" y="110489"/>
                  </a:lnTo>
                  <a:lnTo>
                    <a:pt x="21051" y="99059"/>
                  </a:lnTo>
                  <a:lnTo>
                    <a:pt x="19268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825290" y="463550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9048" y="0"/>
                  </a:moveTo>
                  <a:lnTo>
                    <a:pt x="0" y="0"/>
                  </a:lnTo>
                  <a:lnTo>
                    <a:pt x="4419" y="110489"/>
                  </a:lnTo>
                  <a:lnTo>
                    <a:pt x="23376" y="110489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829303" y="473582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965" y="0"/>
                  </a:moveTo>
                  <a:lnTo>
                    <a:pt x="0" y="0"/>
                  </a:lnTo>
                  <a:lnTo>
                    <a:pt x="4419" y="110490"/>
                  </a:lnTo>
                  <a:lnTo>
                    <a:pt x="23292" y="11049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833367" y="483742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880" y="0"/>
                  </a:moveTo>
                  <a:lnTo>
                    <a:pt x="0" y="0"/>
                  </a:lnTo>
                  <a:lnTo>
                    <a:pt x="4419" y="110490"/>
                  </a:lnTo>
                  <a:lnTo>
                    <a:pt x="23207" y="110490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837381" y="493775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96" y="0"/>
                  </a:moveTo>
                  <a:lnTo>
                    <a:pt x="0" y="0"/>
                  </a:lnTo>
                  <a:lnTo>
                    <a:pt x="4419" y="110489"/>
                  </a:lnTo>
                  <a:lnTo>
                    <a:pt x="23123" y="110489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841394" y="503808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12" y="0"/>
                  </a:moveTo>
                  <a:lnTo>
                    <a:pt x="0" y="0"/>
                  </a:lnTo>
                  <a:lnTo>
                    <a:pt x="2895" y="72390"/>
                  </a:lnTo>
                  <a:lnTo>
                    <a:pt x="4448" y="110490"/>
                  </a:lnTo>
                  <a:lnTo>
                    <a:pt x="23109" y="110490"/>
                  </a:lnTo>
                  <a:lnTo>
                    <a:pt x="21945" y="82550"/>
                  </a:lnTo>
                  <a:lnTo>
                    <a:pt x="18712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845480" y="513968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653" y="0"/>
                  </a:moveTo>
                  <a:lnTo>
                    <a:pt x="0" y="0"/>
                  </a:lnTo>
                  <a:lnTo>
                    <a:pt x="4503" y="110490"/>
                  </a:lnTo>
                  <a:lnTo>
                    <a:pt x="23256" y="110490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849570" y="524002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44" y="0"/>
                  </a:moveTo>
                  <a:lnTo>
                    <a:pt x="0" y="0"/>
                  </a:lnTo>
                  <a:lnTo>
                    <a:pt x="4503" y="110489"/>
                  </a:lnTo>
                  <a:lnTo>
                    <a:pt x="23347" y="110489"/>
                  </a:lnTo>
                  <a:lnTo>
                    <a:pt x="18744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853659" y="5340350"/>
              <a:ext cx="23495" cy="111760"/>
            </a:xfrm>
            <a:custGeom>
              <a:avLst/>
              <a:gdLst/>
              <a:ahLst/>
              <a:cxnLst/>
              <a:rect l="l" t="t" r="r" b="b"/>
              <a:pathLst>
                <a:path w="23495" h="111760">
                  <a:moveTo>
                    <a:pt x="18834" y="0"/>
                  </a:moveTo>
                  <a:lnTo>
                    <a:pt x="0" y="0"/>
                  </a:lnTo>
                  <a:lnTo>
                    <a:pt x="4555" y="111759"/>
                  </a:lnTo>
                  <a:lnTo>
                    <a:pt x="23491" y="111759"/>
                  </a:lnTo>
                  <a:lnTo>
                    <a:pt x="18834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857800" y="544195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18926" y="0"/>
                  </a:moveTo>
                  <a:lnTo>
                    <a:pt x="0" y="0"/>
                  </a:lnTo>
                  <a:lnTo>
                    <a:pt x="4503" y="110490"/>
                  </a:lnTo>
                  <a:lnTo>
                    <a:pt x="23530" y="110490"/>
                  </a:lnTo>
                  <a:lnTo>
                    <a:pt x="18926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861890" y="5542279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19017" y="0"/>
                  </a:moveTo>
                  <a:lnTo>
                    <a:pt x="0" y="0"/>
                  </a:lnTo>
                  <a:lnTo>
                    <a:pt x="1449" y="35560"/>
                  </a:lnTo>
                  <a:lnTo>
                    <a:pt x="7640" y="110490"/>
                  </a:lnTo>
                  <a:lnTo>
                    <a:pt x="26690" y="110490"/>
                  </a:lnTo>
                  <a:lnTo>
                    <a:pt x="20499" y="35560"/>
                  </a:lnTo>
                  <a:lnTo>
                    <a:pt x="19017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868796" y="564387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90"/>
                  </a:lnTo>
                  <a:lnTo>
                    <a:pt x="28178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877085" y="574420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89"/>
                  </a:lnTo>
                  <a:lnTo>
                    <a:pt x="28178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885374" y="584453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90"/>
                  </a:lnTo>
                  <a:lnTo>
                    <a:pt x="28178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893769" y="5946139"/>
              <a:ext cx="29845" cy="110489"/>
            </a:xfrm>
            <a:custGeom>
              <a:avLst/>
              <a:gdLst/>
              <a:ahLst/>
              <a:cxnLst/>
              <a:rect l="l" t="t" r="r" b="b"/>
              <a:pathLst>
                <a:path w="29845" h="110489">
                  <a:moveTo>
                    <a:pt x="19050" y="0"/>
                  </a:moveTo>
                  <a:lnTo>
                    <a:pt x="0" y="0"/>
                  </a:lnTo>
                  <a:lnTo>
                    <a:pt x="6400" y="77470"/>
                  </a:lnTo>
                  <a:lnTo>
                    <a:pt x="10102" y="110490"/>
                  </a:lnTo>
                  <a:lnTo>
                    <a:pt x="29252" y="110490"/>
                  </a:lnTo>
                  <a:lnTo>
                    <a:pt x="25450" y="7747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02733" y="604647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119" y="0"/>
                  </a:moveTo>
                  <a:lnTo>
                    <a:pt x="0" y="0"/>
                  </a:lnTo>
                  <a:lnTo>
                    <a:pt x="12388" y="110489"/>
                  </a:lnTo>
                  <a:lnTo>
                    <a:pt x="31842" y="110489"/>
                  </a:lnTo>
                  <a:lnTo>
                    <a:pt x="19119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13982" y="614680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423" y="0"/>
                  </a:moveTo>
                  <a:lnTo>
                    <a:pt x="0" y="0"/>
                  </a:lnTo>
                  <a:lnTo>
                    <a:pt x="12388" y="110490"/>
                  </a:lnTo>
                  <a:lnTo>
                    <a:pt x="32146" y="110490"/>
                  </a:lnTo>
                  <a:lnTo>
                    <a:pt x="19423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25373" y="624840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89">
                  <a:moveTo>
                    <a:pt x="19731" y="0"/>
                  </a:moveTo>
                  <a:lnTo>
                    <a:pt x="0" y="0"/>
                  </a:lnTo>
                  <a:lnTo>
                    <a:pt x="12388" y="110490"/>
                  </a:lnTo>
                  <a:lnTo>
                    <a:pt x="32454" y="110490"/>
                  </a:lnTo>
                  <a:lnTo>
                    <a:pt x="19731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36622" y="6348729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89">
                  <a:moveTo>
                    <a:pt x="20035" y="0"/>
                  </a:moveTo>
                  <a:lnTo>
                    <a:pt x="0" y="0"/>
                  </a:lnTo>
                  <a:lnTo>
                    <a:pt x="10537" y="93980"/>
                  </a:lnTo>
                  <a:lnTo>
                    <a:pt x="12888" y="110490"/>
                  </a:lnTo>
                  <a:lnTo>
                    <a:pt x="33208" y="110490"/>
                  </a:lnTo>
                  <a:lnTo>
                    <a:pt x="30857" y="93980"/>
                  </a:lnTo>
                  <a:lnTo>
                    <a:pt x="20035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48245" y="6450329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90">
                  <a:moveTo>
                    <a:pt x="20319" y="0"/>
                  </a:moveTo>
                  <a:lnTo>
                    <a:pt x="0" y="0"/>
                  </a:lnTo>
                  <a:lnTo>
                    <a:pt x="15735" y="110490"/>
                  </a:lnTo>
                  <a:lnTo>
                    <a:pt x="36055" y="110490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962533" y="6550660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90">
                  <a:moveTo>
                    <a:pt x="20319" y="0"/>
                  </a:moveTo>
                  <a:lnTo>
                    <a:pt x="0" y="0"/>
                  </a:lnTo>
                  <a:lnTo>
                    <a:pt x="15735" y="110490"/>
                  </a:lnTo>
                  <a:lnTo>
                    <a:pt x="36055" y="110490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976821" y="6650989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90">
                  <a:moveTo>
                    <a:pt x="20320" y="0"/>
                  </a:moveTo>
                  <a:lnTo>
                    <a:pt x="0" y="0"/>
                  </a:lnTo>
                  <a:lnTo>
                    <a:pt x="15735" y="110489"/>
                  </a:lnTo>
                  <a:lnTo>
                    <a:pt x="36055" y="110489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991291" y="6752589"/>
              <a:ext cx="34925" cy="100330"/>
            </a:xfrm>
            <a:custGeom>
              <a:avLst/>
              <a:gdLst/>
              <a:ahLst/>
              <a:cxnLst/>
              <a:rect l="l" t="t" r="r" b="b"/>
              <a:pathLst>
                <a:path w="34925" h="100329">
                  <a:moveTo>
                    <a:pt x="20320" y="0"/>
                  </a:moveTo>
                  <a:lnTo>
                    <a:pt x="0" y="0"/>
                  </a:lnTo>
                  <a:lnTo>
                    <a:pt x="14288" y="100329"/>
                  </a:lnTo>
                  <a:lnTo>
                    <a:pt x="34608" y="100329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6" name="object 3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7650" y="0"/>
              <a:ext cx="3816350" cy="6852920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" y="0"/>
              <a:ext cx="3590290" cy="6852920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0" y="3740150"/>
              <a:ext cx="9140190" cy="623570"/>
            </a:xfrm>
            <a:custGeom>
              <a:avLst/>
              <a:gdLst/>
              <a:ahLst/>
              <a:cxnLst/>
              <a:rect l="l" t="t" r="r" b="b"/>
              <a:pathLst>
                <a:path w="9140190" h="623570">
                  <a:moveTo>
                    <a:pt x="0" y="623569"/>
                  </a:moveTo>
                  <a:lnTo>
                    <a:pt x="9140190" y="623569"/>
                  </a:lnTo>
                </a:path>
                <a:path w="9140190" h="623570">
                  <a:moveTo>
                    <a:pt x="0" y="0"/>
                  </a:moveTo>
                  <a:lnTo>
                    <a:pt x="9140190" y="0"/>
                  </a:lnTo>
                </a:path>
              </a:pathLst>
            </a:custGeom>
            <a:ln w="1581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0" y="4987289"/>
              <a:ext cx="9140190" cy="0"/>
            </a:xfrm>
            <a:custGeom>
              <a:avLst/>
              <a:gdLst/>
              <a:ahLst/>
              <a:cxnLst/>
              <a:rect l="l" t="t" r="r" b="b"/>
              <a:pathLst>
                <a:path w="9140190">
                  <a:moveTo>
                    <a:pt x="0" y="0"/>
                  </a:moveTo>
                  <a:lnTo>
                    <a:pt x="9140190" y="0"/>
                  </a:lnTo>
                </a:path>
              </a:pathLst>
            </a:custGeom>
            <a:ln w="15813">
              <a:solidFill>
                <a:srgbClr val="003A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0" y="622299"/>
              <a:ext cx="9140190" cy="2494280"/>
            </a:xfrm>
            <a:custGeom>
              <a:avLst/>
              <a:gdLst/>
              <a:ahLst/>
              <a:cxnLst/>
              <a:rect l="l" t="t" r="r" b="b"/>
              <a:pathLst>
                <a:path w="9140190" h="2494280">
                  <a:moveTo>
                    <a:pt x="0" y="622300"/>
                  </a:moveTo>
                  <a:lnTo>
                    <a:pt x="9140190" y="622300"/>
                  </a:lnTo>
                </a:path>
                <a:path w="9140190" h="2494280">
                  <a:moveTo>
                    <a:pt x="0" y="2494279"/>
                  </a:moveTo>
                  <a:lnTo>
                    <a:pt x="9140190" y="2494279"/>
                  </a:lnTo>
                </a:path>
                <a:path w="9140190" h="2494280">
                  <a:moveTo>
                    <a:pt x="0" y="1869439"/>
                  </a:moveTo>
                  <a:lnTo>
                    <a:pt x="9140190" y="1869439"/>
                  </a:lnTo>
                </a:path>
                <a:path w="9140190" h="2494280">
                  <a:moveTo>
                    <a:pt x="0" y="1245870"/>
                  </a:moveTo>
                  <a:lnTo>
                    <a:pt x="9140190" y="1245870"/>
                  </a:lnTo>
                </a:path>
                <a:path w="9140190" h="2494280">
                  <a:moveTo>
                    <a:pt x="0" y="0"/>
                  </a:moveTo>
                  <a:lnTo>
                    <a:pt x="9140190" y="0"/>
                  </a:lnTo>
                </a:path>
              </a:pathLst>
            </a:custGeom>
            <a:ln w="1581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0" y="5612129"/>
              <a:ext cx="9140190" cy="623570"/>
            </a:xfrm>
            <a:custGeom>
              <a:avLst/>
              <a:gdLst/>
              <a:ahLst/>
              <a:cxnLst/>
              <a:rect l="l" t="t" r="r" b="b"/>
              <a:pathLst>
                <a:path w="9140190" h="623570">
                  <a:moveTo>
                    <a:pt x="0" y="623570"/>
                  </a:moveTo>
                  <a:lnTo>
                    <a:pt x="9140190" y="623570"/>
                  </a:lnTo>
                </a:path>
                <a:path w="9140190" h="623570">
                  <a:moveTo>
                    <a:pt x="0" y="0"/>
                  </a:moveTo>
                  <a:lnTo>
                    <a:pt x="9140190" y="0"/>
                  </a:lnTo>
                </a:path>
              </a:pathLst>
            </a:custGeom>
            <a:ln w="15813">
              <a:solidFill>
                <a:srgbClr val="003A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155950" y="1123949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>
                  <a:moveTo>
                    <a:pt x="0" y="0"/>
                  </a:moveTo>
                  <a:lnTo>
                    <a:pt x="2819400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3" name="object 333"/>
          <p:cNvSpPr txBox="1">
            <a:spLocks noGrp="1"/>
          </p:cNvSpPr>
          <p:nvPr>
            <p:ph type="title"/>
          </p:nvPr>
        </p:nvSpPr>
        <p:spPr>
          <a:xfrm>
            <a:off x="3111500" y="337820"/>
            <a:ext cx="28416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CCEBFF"/>
                </a:solidFill>
                <a:latin typeface="Arial"/>
                <a:cs typeface="Arial"/>
              </a:rPr>
              <a:t>Example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124200" y="1092200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400" y="0"/>
                </a:lnTo>
              </a:path>
            </a:pathLst>
          </a:custGeom>
          <a:ln w="36830">
            <a:solidFill>
              <a:srgbClr val="CCE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 txBox="1"/>
          <p:nvPr/>
        </p:nvSpPr>
        <p:spPr>
          <a:xfrm>
            <a:off x="3263900" y="2547620"/>
            <a:ext cx="269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4483060" y="2547620"/>
            <a:ext cx="269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5702220" y="2547620"/>
            <a:ext cx="269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6921381" y="2547620"/>
            <a:ext cx="269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2750820" y="4029709"/>
            <a:ext cx="6318885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Courier New"/>
                <a:cs typeface="Courier New"/>
              </a:rPr>
              <a:t>0001</a:t>
            </a:r>
            <a:r>
              <a:rPr sz="32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ourier New"/>
                <a:cs typeface="Courier New"/>
              </a:rPr>
              <a:t>0000</a:t>
            </a:r>
            <a:r>
              <a:rPr sz="32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ourier New"/>
                <a:cs typeface="Courier New"/>
              </a:rPr>
              <a:t>1010</a:t>
            </a:r>
            <a:r>
              <a:rPr sz="32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ourier New"/>
                <a:cs typeface="Courier New"/>
              </a:rPr>
              <a:t>1111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Courier New"/>
              <a:cs typeface="Courier New"/>
            </a:endParaRPr>
          </a:p>
          <a:p>
            <a:pPr marL="1729739">
              <a:lnSpc>
                <a:spcPct val="100000"/>
              </a:lnSpc>
              <a:tabLst>
                <a:tab pos="2856865" algn="l"/>
              </a:tabLst>
            </a:pPr>
            <a:r>
              <a:rPr sz="2400" b="1" spc="-10" dirty="0">
                <a:latin typeface="Courier New"/>
                <a:cs typeface="Courier New"/>
              </a:rPr>
              <a:t>10AF</a:t>
            </a:r>
            <a:r>
              <a:rPr sz="2100" b="1" spc="-15" baseline="-23809" dirty="0">
                <a:latin typeface="Courier New"/>
                <a:cs typeface="Courier New"/>
              </a:rPr>
              <a:t>16	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7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0001000010101111</a:t>
            </a:r>
            <a:r>
              <a:rPr sz="2100" b="1" spc="-7" baseline="-23809" dirty="0">
                <a:latin typeface="Courier New"/>
                <a:cs typeface="Courier New"/>
              </a:rPr>
              <a:t>2</a:t>
            </a:r>
            <a:endParaRPr sz="2100" baseline="-23809">
              <a:latin typeface="Courier New"/>
              <a:cs typeface="Courier New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798830" y="2091690"/>
            <a:ext cx="1830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urier New"/>
                <a:cs typeface="Courier New"/>
              </a:rPr>
              <a:t>10AF</a:t>
            </a:r>
            <a:r>
              <a:rPr sz="2400" b="1" baseline="-24305" dirty="0">
                <a:latin typeface="Courier New"/>
                <a:cs typeface="Courier New"/>
              </a:rPr>
              <a:t>16</a:t>
            </a:r>
            <a:r>
              <a:rPr sz="2400" b="1" spc="112" baseline="-2430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?</a:t>
            </a:r>
            <a:r>
              <a:rPr sz="1575" spc="-7" baseline="-23809" dirty="0">
                <a:latin typeface="Courier New"/>
                <a:cs typeface="Courier New"/>
              </a:rPr>
              <a:t>2</a:t>
            </a:r>
            <a:endParaRPr sz="1575" baseline="-23809">
              <a:latin typeface="Courier New"/>
              <a:cs typeface="Courier New"/>
            </a:endParaRPr>
          </a:p>
        </p:txBody>
      </p:sp>
      <p:pic>
        <p:nvPicPr>
          <p:cNvPr id="341" name="Audio 34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303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32120" y="4853940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983737" y="583"/>
                  </a:lnTo>
                  <a:lnTo>
                    <a:pt x="911170" y="2309"/>
                  </a:lnTo>
                  <a:lnTo>
                    <a:pt x="840348" y="5144"/>
                  </a:lnTo>
                  <a:lnTo>
                    <a:pt x="771407" y="9054"/>
                  </a:lnTo>
                  <a:lnTo>
                    <a:pt x="704486" y="14005"/>
                  </a:lnTo>
                  <a:lnTo>
                    <a:pt x="639722" y="19962"/>
                  </a:lnTo>
                  <a:lnTo>
                    <a:pt x="577254" y="26892"/>
                  </a:lnTo>
                  <a:lnTo>
                    <a:pt x="517219" y="34760"/>
                  </a:lnTo>
                  <a:lnTo>
                    <a:pt x="459754" y="43532"/>
                  </a:lnTo>
                  <a:lnTo>
                    <a:pt x="404999" y="53173"/>
                  </a:lnTo>
                  <a:lnTo>
                    <a:pt x="353089" y="63651"/>
                  </a:lnTo>
                  <a:lnTo>
                    <a:pt x="304164" y="74929"/>
                  </a:lnTo>
                  <a:lnTo>
                    <a:pt x="258362" y="86976"/>
                  </a:lnTo>
                  <a:lnTo>
                    <a:pt x="215819" y="99755"/>
                  </a:lnTo>
                  <a:lnTo>
                    <a:pt x="176673" y="113233"/>
                  </a:lnTo>
                  <a:lnTo>
                    <a:pt x="141064" y="127376"/>
                  </a:lnTo>
                  <a:lnTo>
                    <a:pt x="81002" y="157519"/>
                  </a:lnTo>
                  <a:lnTo>
                    <a:pt x="36735" y="189912"/>
                  </a:lnTo>
                  <a:lnTo>
                    <a:pt x="9367" y="224279"/>
                  </a:lnTo>
                  <a:lnTo>
                    <a:pt x="0" y="260350"/>
                  </a:lnTo>
                  <a:lnTo>
                    <a:pt x="2364" y="278580"/>
                  </a:lnTo>
                  <a:lnTo>
                    <a:pt x="20870" y="313833"/>
                  </a:lnTo>
                  <a:lnTo>
                    <a:pt x="56825" y="347248"/>
                  </a:lnTo>
                  <a:lnTo>
                    <a:pt x="109127" y="378550"/>
                  </a:lnTo>
                  <a:lnTo>
                    <a:pt x="176673" y="407466"/>
                  </a:lnTo>
                  <a:lnTo>
                    <a:pt x="215819" y="420944"/>
                  </a:lnTo>
                  <a:lnTo>
                    <a:pt x="258362" y="433723"/>
                  </a:lnTo>
                  <a:lnTo>
                    <a:pt x="304164" y="445770"/>
                  </a:lnTo>
                  <a:lnTo>
                    <a:pt x="353089" y="457048"/>
                  </a:lnTo>
                  <a:lnTo>
                    <a:pt x="404999" y="467526"/>
                  </a:lnTo>
                  <a:lnTo>
                    <a:pt x="459754" y="477167"/>
                  </a:lnTo>
                  <a:lnTo>
                    <a:pt x="517219" y="485939"/>
                  </a:lnTo>
                  <a:lnTo>
                    <a:pt x="577254" y="493807"/>
                  </a:lnTo>
                  <a:lnTo>
                    <a:pt x="639722" y="500737"/>
                  </a:lnTo>
                  <a:lnTo>
                    <a:pt x="704486" y="506694"/>
                  </a:lnTo>
                  <a:lnTo>
                    <a:pt x="771407" y="511645"/>
                  </a:lnTo>
                  <a:lnTo>
                    <a:pt x="840348" y="515555"/>
                  </a:lnTo>
                  <a:lnTo>
                    <a:pt x="911170" y="518390"/>
                  </a:lnTo>
                  <a:lnTo>
                    <a:pt x="983737" y="520116"/>
                  </a:lnTo>
                  <a:lnTo>
                    <a:pt x="1057909" y="520700"/>
                  </a:lnTo>
                  <a:lnTo>
                    <a:pt x="1132082" y="520116"/>
                  </a:lnTo>
                  <a:lnTo>
                    <a:pt x="1204649" y="518390"/>
                  </a:lnTo>
                  <a:lnTo>
                    <a:pt x="1275471" y="515555"/>
                  </a:lnTo>
                  <a:lnTo>
                    <a:pt x="1344412" y="511645"/>
                  </a:lnTo>
                  <a:lnTo>
                    <a:pt x="1411333" y="506694"/>
                  </a:lnTo>
                  <a:lnTo>
                    <a:pt x="1476097" y="500737"/>
                  </a:lnTo>
                  <a:lnTo>
                    <a:pt x="1538565" y="493807"/>
                  </a:lnTo>
                  <a:lnTo>
                    <a:pt x="1598600" y="485939"/>
                  </a:lnTo>
                  <a:lnTo>
                    <a:pt x="1656065" y="477167"/>
                  </a:lnTo>
                  <a:lnTo>
                    <a:pt x="1710820" y="467526"/>
                  </a:lnTo>
                  <a:lnTo>
                    <a:pt x="1762730" y="457048"/>
                  </a:lnTo>
                  <a:lnTo>
                    <a:pt x="1811654" y="445769"/>
                  </a:lnTo>
                  <a:lnTo>
                    <a:pt x="1857457" y="433723"/>
                  </a:lnTo>
                  <a:lnTo>
                    <a:pt x="1900000" y="420944"/>
                  </a:lnTo>
                  <a:lnTo>
                    <a:pt x="1939146" y="407466"/>
                  </a:lnTo>
                  <a:lnTo>
                    <a:pt x="1974755" y="393323"/>
                  </a:lnTo>
                  <a:lnTo>
                    <a:pt x="2034817" y="363180"/>
                  </a:lnTo>
                  <a:lnTo>
                    <a:pt x="2079084" y="330787"/>
                  </a:lnTo>
                  <a:lnTo>
                    <a:pt x="2106452" y="296420"/>
                  </a:lnTo>
                  <a:lnTo>
                    <a:pt x="2115820" y="260350"/>
                  </a:lnTo>
                  <a:lnTo>
                    <a:pt x="2113455" y="242119"/>
                  </a:lnTo>
                  <a:lnTo>
                    <a:pt x="2094949" y="206866"/>
                  </a:lnTo>
                  <a:lnTo>
                    <a:pt x="2058994" y="173451"/>
                  </a:lnTo>
                  <a:lnTo>
                    <a:pt x="2006692" y="142149"/>
                  </a:lnTo>
                  <a:lnTo>
                    <a:pt x="1939146" y="113233"/>
                  </a:lnTo>
                  <a:lnTo>
                    <a:pt x="1900000" y="99755"/>
                  </a:lnTo>
                  <a:lnTo>
                    <a:pt x="1857457" y="86976"/>
                  </a:lnTo>
                  <a:lnTo>
                    <a:pt x="1811654" y="74930"/>
                  </a:lnTo>
                  <a:lnTo>
                    <a:pt x="1762730" y="63651"/>
                  </a:lnTo>
                  <a:lnTo>
                    <a:pt x="1710820" y="53173"/>
                  </a:lnTo>
                  <a:lnTo>
                    <a:pt x="1656065" y="43532"/>
                  </a:lnTo>
                  <a:lnTo>
                    <a:pt x="1598600" y="34760"/>
                  </a:lnTo>
                  <a:lnTo>
                    <a:pt x="1538565" y="26892"/>
                  </a:lnTo>
                  <a:lnTo>
                    <a:pt x="1476097" y="19962"/>
                  </a:lnTo>
                  <a:lnTo>
                    <a:pt x="1411333" y="14005"/>
                  </a:lnTo>
                  <a:lnTo>
                    <a:pt x="1344412" y="9054"/>
                  </a:lnTo>
                  <a:lnTo>
                    <a:pt x="1275471" y="5144"/>
                  </a:lnTo>
                  <a:lnTo>
                    <a:pt x="1204649" y="2309"/>
                  </a:lnTo>
                  <a:lnTo>
                    <a:pt x="1132082" y="583"/>
                  </a:lnTo>
                  <a:lnTo>
                    <a:pt x="105790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32120" y="4853940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1132082" y="583"/>
                  </a:lnTo>
                  <a:lnTo>
                    <a:pt x="1204649" y="2309"/>
                  </a:lnTo>
                  <a:lnTo>
                    <a:pt x="1275471" y="5144"/>
                  </a:lnTo>
                  <a:lnTo>
                    <a:pt x="1344412" y="9054"/>
                  </a:lnTo>
                  <a:lnTo>
                    <a:pt x="1411333" y="14005"/>
                  </a:lnTo>
                  <a:lnTo>
                    <a:pt x="1476097" y="19962"/>
                  </a:lnTo>
                  <a:lnTo>
                    <a:pt x="1538565" y="26892"/>
                  </a:lnTo>
                  <a:lnTo>
                    <a:pt x="1598600" y="34760"/>
                  </a:lnTo>
                  <a:lnTo>
                    <a:pt x="1656065" y="43532"/>
                  </a:lnTo>
                  <a:lnTo>
                    <a:pt x="1710820" y="53173"/>
                  </a:lnTo>
                  <a:lnTo>
                    <a:pt x="1762730" y="63651"/>
                  </a:lnTo>
                  <a:lnTo>
                    <a:pt x="1811654" y="74930"/>
                  </a:lnTo>
                  <a:lnTo>
                    <a:pt x="1857457" y="86976"/>
                  </a:lnTo>
                  <a:lnTo>
                    <a:pt x="1900000" y="99755"/>
                  </a:lnTo>
                  <a:lnTo>
                    <a:pt x="1939146" y="113233"/>
                  </a:lnTo>
                  <a:lnTo>
                    <a:pt x="1974755" y="127376"/>
                  </a:lnTo>
                  <a:lnTo>
                    <a:pt x="2034817" y="157519"/>
                  </a:lnTo>
                  <a:lnTo>
                    <a:pt x="2079084" y="189912"/>
                  </a:lnTo>
                  <a:lnTo>
                    <a:pt x="2106452" y="224279"/>
                  </a:lnTo>
                  <a:lnTo>
                    <a:pt x="2115820" y="260350"/>
                  </a:lnTo>
                  <a:lnTo>
                    <a:pt x="2113455" y="278580"/>
                  </a:lnTo>
                  <a:lnTo>
                    <a:pt x="2094949" y="313833"/>
                  </a:lnTo>
                  <a:lnTo>
                    <a:pt x="2058994" y="347248"/>
                  </a:lnTo>
                  <a:lnTo>
                    <a:pt x="2006692" y="378550"/>
                  </a:lnTo>
                  <a:lnTo>
                    <a:pt x="1939146" y="407466"/>
                  </a:lnTo>
                  <a:lnTo>
                    <a:pt x="1900000" y="420944"/>
                  </a:lnTo>
                  <a:lnTo>
                    <a:pt x="1857457" y="433723"/>
                  </a:lnTo>
                  <a:lnTo>
                    <a:pt x="1811654" y="445769"/>
                  </a:lnTo>
                  <a:lnTo>
                    <a:pt x="1762730" y="457048"/>
                  </a:lnTo>
                  <a:lnTo>
                    <a:pt x="1710820" y="467526"/>
                  </a:lnTo>
                  <a:lnTo>
                    <a:pt x="1656065" y="477167"/>
                  </a:lnTo>
                  <a:lnTo>
                    <a:pt x="1598600" y="485939"/>
                  </a:lnTo>
                  <a:lnTo>
                    <a:pt x="1538565" y="493807"/>
                  </a:lnTo>
                  <a:lnTo>
                    <a:pt x="1476097" y="500737"/>
                  </a:lnTo>
                  <a:lnTo>
                    <a:pt x="1411333" y="506694"/>
                  </a:lnTo>
                  <a:lnTo>
                    <a:pt x="1344412" y="511645"/>
                  </a:lnTo>
                  <a:lnTo>
                    <a:pt x="1275471" y="515555"/>
                  </a:lnTo>
                  <a:lnTo>
                    <a:pt x="1204649" y="518390"/>
                  </a:lnTo>
                  <a:lnTo>
                    <a:pt x="1132082" y="520116"/>
                  </a:lnTo>
                  <a:lnTo>
                    <a:pt x="1057909" y="520700"/>
                  </a:lnTo>
                  <a:lnTo>
                    <a:pt x="983737" y="520116"/>
                  </a:lnTo>
                  <a:lnTo>
                    <a:pt x="911170" y="518390"/>
                  </a:lnTo>
                  <a:lnTo>
                    <a:pt x="840348" y="515555"/>
                  </a:lnTo>
                  <a:lnTo>
                    <a:pt x="771407" y="511645"/>
                  </a:lnTo>
                  <a:lnTo>
                    <a:pt x="704486" y="506694"/>
                  </a:lnTo>
                  <a:lnTo>
                    <a:pt x="639722" y="500737"/>
                  </a:lnTo>
                  <a:lnTo>
                    <a:pt x="577254" y="493807"/>
                  </a:lnTo>
                  <a:lnTo>
                    <a:pt x="517219" y="485939"/>
                  </a:lnTo>
                  <a:lnTo>
                    <a:pt x="459754" y="477167"/>
                  </a:lnTo>
                  <a:lnTo>
                    <a:pt x="404999" y="467526"/>
                  </a:lnTo>
                  <a:lnTo>
                    <a:pt x="353089" y="457048"/>
                  </a:lnTo>
                  <a:lnTo>
                    <a:pt x="304164" y="445770"/>
                  </a:lnTo>
                  <a:lnTo>
                    <a:pt x="258362" y="433723"/>
                  </a:lnTo>
                  <a:lnTo>
                    <a:pt x="215819" y="420944"/>
                  </a:lnTo>
                  <a:lnTo>
                    <a:pt x="176673" y="407466"/>
                  </a:lnTo>
                  <a:lnTo>
                    <a:pt x="141064" y="393323"/>
                  </a:lnTo>
                  <a:lnTo>
                    <a:pt x="81002" y="363180"/>
                  </a:lnTo>
                  <a:lnTo>
                    <a:pt x="36735" y="330787"/>
                  </a:lnTo>
                  <a:lnTo>
                    <a:pt x="9367" y="296420"/>
                  </a:lnTo>
                  <a:lnTo>
                    <a:pt x="0" y="260350"/>
                  </a:lnTo>
                  <a:lnTo>
                    <a:pt x="2364" y="242119"/>
                  </a:lnTo>
                  <a:lnTo>
                    <a:pt x="20870" y="206866"/>
                  </a:lnTo>
                  <a:lnTo>
                    <a:pt x="56825" y="173451"/>
                  </a:lnTo>
                  <a:lnTo>
                    <a:pt x="109127" y="142149"/>
                  </a:lnTo>
                  <a:lnTo>
                    <a:pt x="176673" y="113233"/>
                  </a:lnTo>
                  <a:lnTo>
                    <a:pt x="215819" y="99755"/>
                  </a:lnTo>
                  <a:lnTo>
                    <a:pt x="258362" y="86976"/>
                  </a:lnTo>
                  <a:lnTo>
                    <a:pt x="304164" y="74929"/>
                  </a:lnTo>
                  <a:lnTo>
                    <a:pt x="353089" y="63651"/>
                  </a:lnTo>
                  <a:lnTo>
                    <a:pt x="404999" y="53173"/>
                  </a:lnTo>
                  <a:lnTo>
                    <a:pt x="459754" y="43532"/>
                  </a:lnTo>
                  <a:lnTo>
                    <a:pt x="517219" y="34760"/>
                  </a:lnTo>
                  <a:lnTo>
                    <a:pt x="577254" y="26892"/>
                  </a:lnTo>
                  <a:lnTo>
                    <a:pt x="639722" y="19962"/>
                  </a:lnTo>
                  <a:lnTo>
                    <a:pt x="704486" y="14005"/>
                  </a:lnTo>
                  <a:lnTo>
                    <a:pt x="771407" y="9054"/>
                  </a:lnTo>
                  <a:lnTo>
                    <a:pt x="840348" y="5144"/>
                  </a:lnTo>
                  <a:lnTo>
                    <a:pt x="911170" y="2309"/>
                  </a:lnTo>
                  <a:lnTo>
                    <a:pt x="983737" y="583"/>
                  </a:lnTo>
                  <a:lnTo>
                    <a:pt x="1057909" y="0"/>
                  </a:lnTo>
                  <a:close/>
                </a:path>
                <a:path w="2115820" h="520700">
                  <a:moveTo>
                    <a:pt x="0" y="0"/>
                  </a:moveTo>
                  <a:lnTo>
                    <a:pt x="0" y="0"/>
                  </a:lnTo>
                </a:path>
                <a:path w="2115820" h="520700">
                  <a:moveTo>
                    <a:pt x="2115820" y="520700"/>
                  </a:moveTo>
                  <a:lnTo>
                    <a:pt x="2115820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19470" y="49644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9675" y="2581275"/>
            <a:ext cx="2532380" cy="685800"/>
            <a:chOff x="1209675" y="2581275"/>
            <a:chExt cx="2532380" cy="685800"/>
          </a:xfrm>
        </p:grpSpPr>
        <p:sp>
          <p:nvSpPr>
            <p:cNvPr id="8" name="object 8"/>
            <p:cNvSpPr/>
            <p:nvPr/>
          </p:nvSpPr>
          <p:spPr>
            <a:xfrm>
              <a:off x="12192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4"/>
                  </a:lnTo>
                  <a:lnTo>
                    <a:pt x="1540287" y="658753"/>
                  </a:lnTo>
                  <a:lnTo>
                    <a:pt x="1607665" y="654359"/>
                  </a:lnTo>
                  <a:lnTo>
                    <a:pt x="1673384" y="649057"/>
                  </a:lnTo>
                  <a:lnTo>
                    <a:pt x="1737349" y="642872"/>
                  </a:lnTo>
                  <a:lnTo>
                    <a:pt x="1799469" y="635829"/>
                  </a:lnTo>
                  <a:lnTo>
                    <a:pt x="1859651" y="627953"/>
                  </a:lnTo>
                  <a:lnTo>
                    <a:pt x="1917802" y="619270"/>
                  </a:lnTo>
                  <a:lnTo>
                    <a:pt x="1973828" y="609803"/>
                  </a:lnTo>
                  <a:lnTo>
                    <a:pt x="2027638" y="599578"/>
                  </a:lnTo>
                  <a:lnTo>
                    <a:pt x="2079139" y="588621"/>
                  </a:lnTo>
                  <a:lnTo>
                    <a:pt x="2128237" y="576955"/>
                  </a:lnTo>
                  <a:lnTo>
                    <a:pt x="2174840" y="564606"/>
                  </a:lnTo>
                  <a:lnTo>
                    <a:pt x="2218855" y="551600"/>
                  </a:lnTo>
                  <a:lnTo>
                    <a:pt x="2260189" y="537960"/>
                  </a:lnTo>
                  <a:lnTo>
                    <a:pt x="2298750" y="523713"/>
                  </a:lnTo>
                  <a:lnTo>
                    <a:pt x="2334444" y="508882"/>
                  </a:lnTo>
                  <a:lnTo>
                    <a:pt x="2396863" y="477572"/>
                  </a:lnTo>
                  <a:lnTo>
                    <a:pt x="2446704" y="444229"/>
                  </a:lnTo>
                  <a:lnTo>
                    <a:pt x="2483223" y="409055"/>
                  </a:lnTo>
                  <a:lnTo>
                    <a:pt x="2505679" y="372248"/>
                  </a:lnTo>
                  <a:lnTo>
                    <a:pt x="2513329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29" y="334010"/>
                  </a:lnTo>
                  <a:lnTo>
                    <a:pt x="2511401" y="353295"/>
                  </a:lnTo>
                  <a:lnTo>
                    <a:pt x="2496256" y="390843"/>
                  </a:lnTo>
                  <a:lnTo>
                    <a:pt x="2466675" y="426859"/>
                  </a:lnTo>
                  <a:lnTo>
                    <a:pt x="2423402" y="461142"/>
                  </a:lnTo>
                  <a:lnTo>
                    <a:pt x="2367180" y="493493"/>
                  </a:lnTo>
                  <a:lnTo>
                    <a:pt x="2298750" y="523713"/>
                  </a:lnTo>
                  <a:lnTo>
                    <a:pt x="2260189" y="537960"/>
                  </a:lnTo>
                  <a:lnTo>
                    <a:pt x="2218855" y="551600"/>
                  </a:lnTo>
                  <a:lnTo>
                    <a:pt x="2174840" y="564606"/>
                  </a:lnTo>
                  <a:lnTo>
                    <a:pt x="2128237" y="576955"/>
                  </a:lnTo>
                  <a:lnTo>
                    <a:pt x="2079139" y="588621"/>
                  </a:lnTo>
                  <a:lnTo>
                    <a:pt x="2027638" y="599578"/>
                  </a:lnTo>
                  <a:lnTo>
                    <a:pt x="1973828" y="609803"/>
                  </a:lnTo>
                  <a:lnTo>
                    <a:pt x="1917802" y="619270"/>
                  </a:lnTo>
                  <a:lnTo>
                    <a:pt x="1859651" y="627953"/>
                  </a:lnTo>
                  <a:lnTo>
                    <a:pt x="1799469" y="635829"/>
                  </a:lnTo>
                  <a:lnTo>
                    <a:pt x="1737349" y="642872"/>
                  </a:lnTo>
                  <a:lnTo>
                    <a:pt x="1673384" y="649057"/>
                  </a:lnTo>
                  <a:lnTo>
                    <a:pt x="1607665" y="654359"/>
                  </a:lnTo>
                  <a:lnTo>
                    <a:pt x="1540287" y="658753"/>
                  </a:lnTo>
                  <a:lnTo>
                    <a:pt x="1471341" y="662214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51050" y="2774950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4475" y="2581275"/>
            <a:ext cx="2532380" cy="685800"/>
            <a:chOff x="5324475" y="2581275"/>
            <a:chExt cx="2532380" cy="685800"/>
          </a:xfrm>
        </p:grpSpPr>
        <p:sp>
          <p:nvSpPr>
            <p:cNvPr id="12" name="object 12"/>
            <p:cNvSpPr/>
            <p:nvPr/>
          </p:nvSpPr>
          <p:spPr>
            <a:xfrm>
              <a:off x="53340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4"/>
                  </a:lnTo>
                  <a:lnTo>
                    <a:pt x="1540287" y="658753"/>
                  </a:lnTo>
                  <a:lnTo>
                    <a:pt x="1607665" y="654359"/>
                  </a:lnTo>
                  <a:lnTo>
                    <a:pt x="1673384" y="649057"/>
                  </a:lnTo>
                  <a:lnTo>
                    <a:pt x="1737349" y="642872"/>
                  </a:lnTo>
                  <a:lnTo>
                    <a:pt x="1799469" y="635829"/>
                  </a:lnTo>
                  <a:lnTo>
                    <a:pt x="1859651" y="627953"/>
                  </a:lnTo>
                  <a:lnTo>
                    <a:pt x="1917802" y="619270"/>
                  </a:lnTo>
                  <a:lnTo>
                    <a:pt x="1973828" y="609803"/>
                  </a:lnTo>
                  <a:lnTo>
                    <a:pt x="2027638" y="599578"/>
                  </a:lnTo>
                  <a:lnTo>
                    <a:pt x="2079139" y="588621"/>
                  </a:lnTo>
                  <a:lnTo>
                    <a:pt x="2128237" y="576955"/>
                  </a:lnTo>
                  <a:lnTo>
                    <a:pt x="2174840" y="564606"/>
                  </a:lnTo>
                  <a:lnTo>
                    <a:pt x="2218855" y="551600"/>
                  </a:lnTo>
                  <a:lnTo>
                    <a:pt x="2260189" y="537960"/>
                  </a:lnTo>
                  <a:lnTo>
                    <a:pt x="2298750" y="523713"/>
                  </a:lnTo>
                  <a:lnTo>
                    <a:pt x="2334444" y="508882"/>
                  </a:lnTo>
                  <a:lnTo>
                    <a:pt x="2396863" y="477572"/>
                  </a:lnTo>
                  <a:lnTo>
                    <a:pt x="2446704" y="444229"/>
                  </a:lnTo>
                  <a:lnTo>
                    <a:pt x="2483223" y="409055"/>
                  </a:lnTo>
                  <a:lnTo>
                    <a:pt x="2505679" y="372248"/>
                  </a:lnTo>
                  <a:lnTo>
                    <a:pt x="2513329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29" y="334010"/>
                  </a:lnTo>
                  <a:lnTo>
                    <a:pt x="2511401" y="353295"/>
                  </a:lnTo>
                  <a:lnTo>
                    <a:pt x="2496256" y="390843"/>
                  </a:lnTo>
                  <a:lnTo>
                    <a:pt x="2466675" y="426859"/>
                  </a:lnTo>
                  <a:lnTo>
                    <a:pt x="2423402" y="461142"/>
                  </a:lnTo>
                  <a:lnTo>
                    <a:pt x="2367180" y="493493"/>
                  </a:lnTo>
                  <a:lnTo>
                    <a:pt x="2298750" y="523713"/>
                  </a:lnTo>
                  <a:lnTo>
                    <a:pt x="2260189" y="537960"/>
                  </a:lnTo>
                  <a:lnTo>
                    <a:pt x="2218855" y="551600"/>
                  </a:lnTo>
                  <a:lnTo>
                    <a:pt x="2174840" y="564606"/>
                  </a:lnTo>
                  <a:lnTo>
                    <a:pt x="2128237" y="576955"/>
                  </a:lnTo>
                  <a:lnTo>
                    <a:pt x="2079139" y="588621"/>
                  </a:lnTo>
                  <a:lnTo>
                    <a:pt x="2027638" y="599578"/>
                  </a:lnTo>
                  <a:lnTo>
                    <a:pt x="1973828" y="609803"/>
                  </a:lnTo>
                  <a:lnTo>
                    <a:pt x="1917802" y="619270"/>
                  </a:lnTo>
                  <a:lnTo>
                    <a:pt x="1859651" y="627953"/>
                  </a:lnTo>
                  <a:lnTo>
                    <a:pt x="1799469" y="635829"/>
                  </a:lnTo>
                  <a:lnTo>
                    <a:pt x="1737349" y="642872"/>
                  </a:lnTo>
                  <a:lnTo>
                    <a:pt x="1673384" y="649057"/>
                  </a:lnTo>
                  <a:lnTo>
                    <a:pt x="1607665" y="654359"/>
                  </a:lnTo>
                  <a:lnTo>
                    <a:pt x="1540287" y="658753"/>
                  </a:lnTo>
                  <a:lnTo>
                    <a:pt x="1471341" y="662214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10629" y="2774950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09675" y="4744084"/>
            <a:ext cx="2532380" cy="685800"/>
            <a:chOff x="1209675" y="4744084"/>
            <a:chExt cx="2532380" cy="685800"/>
          </a:xfrm>
        </p:grpSpPr>
        <p:sp>
          <p:nvSpPr>
            <p:cNvPr id="16" name="object 16"/>
            <p:cNvSpPr/>
            <p:nvPr/>
          </p:nvSpPr>
          <p:spPr>
            <a:xfrm>
              <a:off x="12192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07"/>
                  </a:lnTo>
                  <a:lnTo>
                    <a:pt x="1111155" y="2015"/>
                  </a:lnTo>
                  <a:lnTo>
                    <a:pt x="1040756" y="4499"/>
                  </a:lnTo>
                  <a:lnTo>
                    <a:pt x="971838" y="7934"/>
                  </a:lnTo>
                  <a:lnTo>
                    <a:pt x="904494" y="12296"/>
                  </a:lnTo>
                  <a:lnTo>
                    <a:pt x="838816" y="17563"/>
                  </a:lnTo>
                  <a:lnTo>
                    <a:pt x="774896" y="23709"/>
                  </a:lnTo>
                  <a:lnTo>
                    <a:pt x="712826" y="30710"/>
                  </a:lnTo>
                  <a:lnTo>
                    <a:pt x="652699" y="38543"/>
                  </a:lnTo>
                  <a:lnTo>
                    <a:pt x="594606" y="47183"/>
                  </a:lnTo>
                  <a:lnTo>
                    <a:pt x="538640" y="56606"/>
                  </a:lnTo>
                  <a:lnTo>
                    <a:pt x="484893" y="66788"/>
                  </a:lnTo>
                  <a:lnTo>
                    <a:pt x="433457" y="77706"/>
                  </a:lnTo>
                  <a:lnTo>
                    <a:pt x="384425" y="89335"/>
                  </a:lnTo>
                  <a:lnTo>
                    <a:pt x="337887" y="101651"/>
                  </a:lnTo>
                  <a:lnTo>
                    <a:pt x="293938" y="114629"/>
                  </a:lnTo>
                  <a:lnTo>
                    <a:pt x="252668" y="128247"/>
                  </a:lnTo>
                  <a:lnTo>
                    <a:pt x="214170" y="142480"/>
                  </a:lnTo>
                  <a:lnTo>
                    <a:pt x="178536" y="157303"/>
                  </a:lnTo>
                  <a:lnTo>
                    <a:pt x="116229" y="188626"/>
                  </a:lnTo>
                  <a:lnTo>
                    <a:pt x="66485" y="222024"/>
                  </a:lnTo>
                  <a:lnTo>
                    <a:pt x="30040" y="257304"/>
                  </a:lnTo>
                  <a:lnTo>
                    <a:pt x="7633" y="294273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49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331"/>
                  </a:lnTo>
                  <a:lnTo>
                    <a:pt x="2496256" y="275589"/>
                  </a:lnTo>
                  <a:lnTo>
                    <a:pt x="2466675" y="239440"/>
                  </a:lnTo>
                  <a:lnTo>
                    <a:pt x="2423402" y="205078"/>
                  </a:lnTo>
                  <a:lnTo>
                    <a:pt x="2367180" y="172693"/>
                  </a:lnTo>
                  <a:lnTo>
                    <a:pt x="2298750" y="142480"/>
                  </a:lnTo>
                  <a:lnTo>
                    <a:pt x="2260189" y="128247"/>
                  </a:lnTo>
                  <a:lnTo>
                    <a:pt x="2218855" y="114629"/>
                  </a:lnTo>
                  <a:lnTo>
                    <a:pt x="2174840" y="101651"/>
                  </a:lnTo>
                  <a:lnTo>
                    <a:pt x="2128237" y="89335"/>
                  </a:lnTo>
                  <a:lnTo>
                    <a:pt x="2079139" y="77706"/>
                  </a:lnTo>
                  <a:lnTo>
                    <a:pt x="2027638" y="66788"/>
                  </a:lnTo>
                  <a:lnTo>
                    <a:pt x="1973828" y="56606"/>
                  </a:lnTo>
                  <a:lnTo>
                    <a:pt x="1917802" y="47183"/>
                  </a:lnTo>
                  <a:lnTo>
                    <a:pt x="1859651" y="38543"/>
                  </a:lnTo>
                  <a:lnTo>
                    <a:pt x="1799469" y="30710"/>
                  </a:lnTo>
                  <a:lnTo>
                    <a:pt x="1737349" y="23709"/>
                  </a:lnTo>
                  <a:lnTo>
                    <a:pt x="1673384" y="17563"/>
                  </a:lnTo>
                  <a:lnTo>
                    <a:pt x="1607665" y="12296"/>
                  </a:lnTo>
                  <a:lnTo>
                    <a:pt x="1540287" y="7934"/>
                  </a:lnTo>
                  <a:lnTo>
                    <a:pt x="1471341" y="4499"/>
                  </a:lnTo>
                  <a:lnTo>
                    <a:pt x="1400921" y="2015"/>
                  </a:lnTo>
                  <a:lnTo>
                    <a:pt x="1329120" y="507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92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07"/>
                  </a:lnTo>
                  <a:lnTo>
                    <a:pt x="1400921" y="2015"/>
                  </a:lnTo>
                  <a:lnTo>
                    <a:pt x="1471341" y="4499"/>
                  </a:lnTo>
                  <a:lnTo>
                    <a:pt x="1540287" y="7934"/>
                  </a:lnTo>
                  <a:lnTo>
                    <a:pt x="1607665" y="12296"/>
                  </a:lnTo>
                  <a:lnTo>
                    <a:pt x="1673384" y="17563"/>
                  </a:lnTo>
                  <a:lnTo>
                    <a:pt x="1737349" y="23709"/>
                  </a:lnTo>
                  <a:lnTo>
                    <a:pt x="1799469" y="30710"/>
                  </a:lnTo>
                  <a:lnTo>
                    <a:pt x="1859651" y="38543"/>
                  </a:lnTo>
                  <a:lnTo>
                    <a:pt x="1917802" y="47183"/>
                  </a:lnTo>
                  <a:lnTo>
                    <a:pt x="1973828" y="56606"/>
                  </a:lnTo>
                  <a:lnTo>
                    <a:pt x="2027638" y="66788"/>
                  </a:lnTo>
                  <a:lnTo>
                    <a:pt x="2079139" y="77706"/>
                  </a:lnTo>
                  <a:lnTo>
                    <a:pt x="2128237" y="89335"/>
                  </a:lnTo>
                  <a:lnTo>
                    <a:pt x="2174840" y="101651"/>
                  </a:lnTo>
                  <a:lnTo>
                    <a:pt x="2218855" y="114629"/>
                  </a:lnTo>
                  <a:lnTo>
                    <a:pt x="2260189" y="128247"/>
                  </a:lnTo>
                  <a:lnTo>
                    <a:pt x="2298750" y="142480"/>
                  </a:lnTo>
                  <a:lnTo>
                    <a:pt x="2334444" y="157303"/>
                  </a:lnTo>
                  <a:lnTo>
                    <a:pt x="2396863" y="188626"/>
                  </a:lnTo>
                  <a:lnTo>
                    <a:pt x="2446704" y="222024"/>
                  </a:lnTo>
                  <a:lnTo>
                    <a:pt x="2483223" y="257304"/>
                  </a:lnTo>
                  <a:lnTo>
                    <a:pt x="2505679" y="294273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49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331"/>
                  </a:lnTo>
                  <a:lnTo>
                    <a:pt x="17036" y="275589"/>
                  </a:lnTo>
                  <a:lnTo>
                    <a:pt x="46554" y="239440"/>
                  </a:lnTo>
                  <a:lnTo>
                    <a:pt x="89740" y="205078"/>
                  </a:lnTo>
                  <a:lnTo>
                    <a:pt x="145858" y="172693"/>
                  </a:lnTo>
                  <a:lnTo>
                    <a:pt x="214170" y="142480"/>
                  </a:lnTo>
                  <a:lnTo>
                    <a:pt x="252668" y="128247"/>
                  </a:lnTo>
                  <a:lnTo>
                    <a:pt x="293938" y="114629"/>
                  </a:lnTo>
                  <a:lnTo>
                    <a:pt x="337887" y="101651"/>
                  </a:lnTo>
                  <a:lnTo>
                    <a:pt x="384425" y="89335"/>
                  </a:lnTo>
                  <a:lnTo>
                    <a:pt x="433457" y="77706"/>
                  </a:lnTo>
                  <a:lnTo>
                    <a:pt x="484893" y="66788"/>
                  </a:lnTo>
                  <a:lnTo>
                    <a:pt x="538640" y="56606"/>
                  </a:lnTo>
                  <a:lnTo>
                    <a:pt x="594606" y="47183"/>
                  </a:lnTo>
                  <a:lnTo>
                    <a:pt x="652699" y="38543"/>
                  </a:lnTo>
                  <a:lnTo>
                    <a:pt x="712826" y="30710"/>
                  </a:lnTo>
                  <a:lnTo>
                    <a:pt x="774896" y="23709"/>
                  </a:lnTo>
                  <a:lnTo>
                    <a:pt x="838816" y="17563"/>
                  </a:lnTo>
                  <a:lnTo>
                    <a:pt x="904494" y="12296"/>
                  </a:lnTo>
                  <a:lnTo>
                    <a:pt x="971838" y="7934"/>
                  </a:lnTo>
                  <a:lnTo>
                    <a:pt x="1040756" y="4499"/>
                  </a:lnTo>
                  <a:lnTo>
                    <a:pt x="1111155" y="2015"/>
                  </a:lnTo>
                  <a:lnTo>
                    <a:pt x="1182944" y="507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49"/>
                  </a:moveTo>
                  <a:lnTo>
                    <a:pt x="2513329" y="666749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41220" y="49364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61129" y="5020309"/>
            <a:ext cx="1219200" cy="171450"/>
            <a:chOff x="3961129" y="5020309"/>
            <a:chExt cx="1219200" cy="171450"/>
          </a:xfrm>
        </p:grpSpPr>
        <p:sp>
          <p:nvSpPr>
            <p:cNvPr id="20" name="object 20"/>
            <p:cNvSpPr/>
            <p:nvPr/>
          </p:nvSpPr>
          <p:spPr>
            <a:xfrm>
              <a:off x="3961129" y="5105399"/>
              <a:ext cx="1059180" cy="0"/>
            </a:xfrm>
            <a:custGeom>
              <a:avLst/>
              <a:gdLst/>
              <a:ahLst/>
              <a:cxnLst/>
              <a:rect l="l" t="t" r="r" b="b"/>
              <a:pathLst>
                <a:path w="1059179">
                  <a:moveTo>
                    <a:pt x="0" y="0"/>
                  </a:moveTo>
                  <a:lnTo>
                    <a:pt x="1059180" y="0"/>
                  </a:lnTo>
                </a:path>
              </a:pathLst>
            </a:custGeom>
            <a:ln w="571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8879" y="5020309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0" y="0"/>
                  </a:moveTo>
                  <a:lnTo>
                    <a:pt x="0" y="171450"/>
                  </a:lnTo>
                  <a:lnTo>
                    <a:pt x="171450" y="8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836420" y="718820"/>
            <a:ext cx="56140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E4FFFF"/>
                </a:solidFill>
              </a:rPr>
              <a:t>Binary</a:t>
            </a:r>
            <a:r>
              <a:rPr sz="4400" spc="-35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to</a:t>
            </a:r>
            <a:r>
              <a:rPr sz="4400" spc="-45" dirty="0">
                <a:solidFill>
                  <a:srgbClr val="E4FFFF"/>
                </a:solidFill>
              </a:rPr>
              <a:t> </a:t>
            </a:r>
            <a:r>
              <a:rPr sz="4400" spc="-5" dirty="0">
                <a:solidFill>
                  <a:srgbClr val="E4FFFF"/>
                </a:solidFill>
              </a:rPr>
              <a:t>Hexadecimal</a:t>
            </a:r>
            <a:endParaRPr sz="440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85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15" y="0"/>
            <a:ext cx="9148445" cy="6859270"/>
            <a:chOff x="-2515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209550"/>
            </a:xfrm>
            <a:custGeom>
              <a:avLst/>
              <a:gdLst/>
              <a:ahLst/>
              <a:cxnLst/>
              <a:rect l="l" t="t" r="r" b="b"/>
              <a:pathLst>
                <a:path w="9146540" h="209550">
                  <a:moveTo>
                    <a:pt x="9146540" y="0"/>
                  </a:moveTo>
                  <a:lnTo>
                    <a:pt x="0" y="0"/>
                  </a:lnTo>
                  <a:lnTo>
                    <a:pt x="0" y="100330"/>
                  </a:lnTo>
                  <a:lnTo>
                    <a:pt x="0" y="109220"/>
                  </a:lnTo>
                  <a:lnTo>
                    <a:pt x="0" y="209550"/>
                  </a:lnTo>
                  <a:lnTo>
                    <a:pt x="9146540" y="209550"/>
                  </a:lnTo>
                  <a:lnTo>
                    <a:pt x="9146540" y="109220"/>
                  </a:lnTo>
                  <a:lnTo>
                    <a:pt x="9146540" y="1003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98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2971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3962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4965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595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6946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79502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894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9931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109219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1192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12915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139064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49097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5900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6891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7881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8884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987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20866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21856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2286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23850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2484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2584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2683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27825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2881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2981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30810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3180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3280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3379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3478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35775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3677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3776979"/>
              <a:ext cx="9146540" cy="208279"/>
            </a:xfrm>
            <a:custGeom>
              <a:avLst/>
              <a:gdLst/>
              <a:ahLst/>
              <a:cxnLst/>
              <a:rect l="l" t="t" r="r" b="b"/>
              <a:pathLst>
                <a:path w="9146540" h="208279">
                  <a:moveTo>
                    <a:pt x="914654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0" y="109220"/>
                  </a:lnTo>
                  <a:lnTo>
                    <a:pt x="0" y="208280"/>
                  </a:lnTo>
                  <a:lnTo>
                    <a:pt x="9146540" y="208280"/>
                  </a:lnTo>
                  <a:lnTo>
                    <a:pt x="9146540" y="109220"/>
                  </a:lnTo>
                  <a:lnTo>
                    <a:pt x="9146540" y="990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397637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49"/>
                  </a:lnTo>
                  <a:lnTo>
                    <a:pt x="9146540" y="1079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4075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41744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4273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4373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44729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4572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467232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47713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4870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4969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50698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51689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5267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53670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54673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5566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5665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57658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58648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5963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60629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61633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62623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6361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64617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65608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6659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6758939"/>
              <a:ext cx="9144000" cy="99060"/>
            </a:xfrm>
            <a:custGeom>
              <a:avLst/>
              <a:gdLst/>
              <a:ahLst/>
              <a:cxnLst/>
              <a:rect l="l" t="t" r="r" b="b"/>
              <a:pathLst>
                <a:path w="9144000" h="99059">
                  <a:moveTo>
                    <a:pt x="0" y="9905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99059"/>
                  </a:lnTo>
                  <a:lnTo>
                    <a:pt x="0" y="9905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9" y="15239"/>
              <a:ext cx="9130030" cy="6836409"/>
            </a:xfrm>
            <a:custGeom>
              <a:avLst/>
              <a:gdLst/>
              <a:ahLst/>
              <a:cxnLst/>
              <a:rect l="l" t="t" r="r" b="b"/>
              <a:pathLst>
                <a:path w="9130030" h="6836409">
                  <a:moveTo>
                    <a:pt x="0" y="0"/>
                  </a:moveTo>
                  <a:lnTo>
                    <a:pt x="0" y="6836409"/>
                  </a:lnTo>
                  <a:lnTo>
                    <a:pt x="9129603" y="6836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0"/>
                  </a:moveTo>
                  <a:lnTo>
                    <a:pt x="9137650" y="684530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69380" y="494792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0"/>
                  </a:moveTo>
                  <a:lnTo>
                    <a:pt x="0" y="1899919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610" y="12700"/>
              <a:ext cx="7772400" cy="116967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02640" y="1215390"/>
            <a:ext cx="7527290" cy="256159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0"/>
              </a:spcBef>
              <a:tabLst>
                <a:tab pos="419734" algn="l"/>
              </a:tabLst>
            </a:pPr>
            <a:r>
              <a:rPr sz="4275" spc="-2700" baseline="11695" dirty="0">
                <a:solidFill>
                  <a:srgbClr val="FF378B"/>
                </a:solidFill>
                <a:latin typeface="Lucida Sans Unicode"/>
                <a:cs typeface="Lucida Sans Unicode"/>
              </a:rPr>
              <a:t>	</a:t>
            </a:r>
            <a:r>
              <a:rPr sz="3600" i="1" spc="-25" dirty="0">
                <a:latin typeface="Verdana"/>
                <a:cs typeface="Verdana"/>
              </a:rPr>
              <a:t>Technique</a:t>
            </a:r>
            <a:endParaRPr sz="3600">
              <a:latin typeface="Verdana"/>
              <a:cs typeface="Verdana"/>
            </a:endParaRPr>
          </a:p>
          <a:p>
            <a:pPr marL="794385" marR="212090" indent="-285750">
              <a:lnSpc>
                <a:spcPct val="100000"/>
              </a:lnSpc>
              <a:spcBef>
                <a:spcPts val="900"/>
              </a:spcBef>
            </a:pPr>
            <a:r>
              <a:rPr sz="5100" spc="7" baseline="1633" dirty="0">
                <a:solidFill>
                  <a:srgbClr val="FF378B"/>
                </a:solidFill>
                <a:latin typeface="Verdana"/>
                <a:cs typeface="Verdana"/>
              </a:rPr>
              <a:t>›</a:t>
            </a:r>
            <a:r>
              <a:rPr sz="5100" spc="-750" baseline="1633" dirty="0">
                <a:solidFill>
                  <a:srgbClr val="FF378B"/>
                </a:solidFill>
                <a:latin typeface="Verdana"/>
                <a:cs typeface="Verdana"/>
              </a:rPr>
              <a:t> </a:t>
            </a:r>
            <a:r>
              <a:rPr sz="3600" i="1" spc="3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600" i="1" spc="-1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600" i="1" spc="-1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i="1" spc="-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600" i="1" spc="2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600" i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180" dirty="0">
                <a:solidFill>
                  <a:srgbClr val="FFFFFF"/>
                </a:solidFill>
                <a:latin typeface="Verdana"/>
                <a:cs typeface="Verdana"/>
              </a:rPr>
              <a:t>bit</a:t>
            </a:r>
            <a:r>
              <a:rPr sz="3600" i="1" spc="-2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i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11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600" i="1" spc="-2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i="1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600" i="1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i="1" spc="-350" dirty="0">
                <a:solidFill>
                  <a:srgbClr val="FFFFFF"/>
                </a:solidFill>
                <a:latin typeface="Verdana"/>
                <a:cs typeface="Verdana"/>
              </a:rPr>
              <a:t>ur</a:t>
            </a:r>
            <a:r>
              <a:rPr sz="3600" i="1" spc="-3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i="1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600" i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4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i="1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i="1" spc="-135" dirty="0">
                <a:solidFill>
                  <a:srgbClr val="FFFFFF"/>
                </a:solidFill>
                <a:latin typeface="Verdana"/>
                <a:cs typeface="Verdana"/>
              </a:rPr>
              <a:t>arti</a:t>
            </a:r>
            <a:r>
              <a:rPr sz="3600" i="1" spc="-1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i="1" spc="18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600" i="1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i="1" spc="-6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600" i="1" spc="-170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endParaRPr sz="3600">
              <a:latin typeface="Verdana"/>
              <a:cs typeface="Verdana"/>
            </a:endParaRPr>
          </a:p>
          <a:p>
            <a:pPr marL="508634">
              <a:lnSpc>
                <a:spcPct val="100000"/>
              </a:lnSpc>
              <a:spcBef>
                <a:spcPts val="890"/>
              </a:spcBef>
            </a:pPr>
            <a:r>
              <a:rPr sz="3400" spc="5" dirty="0">
                <a:solidFill>
                  <a:srgbClr val="FF378B"/>
                </a:solidFill>
                <a:latin typeface="Verdana"/>
                <a:cs typeface="Verdana"/>
              </a:rPr>
              <a:t>›</a:t>
            </a:r>
            <a:r>
              <a:rPr sz="3400" spc="-500" dirty="0">
                <a:solidFill>
                  <a:srgbClr val="FF378B"/>
                </a:solidFill>
                <a:latin typeface="Verdana"/>
                <a:cs typeface="Verdana"/>
              </a:rPr>
              <a:t> </a:t>
            </a:r>
            <a:r>
              <a:rPr sz="3600" i="1" spc="409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600" i="1" spc="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i="1" spc="-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i="1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600" i="1" spc="-17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3600" i="1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i="1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i="1" spc="1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i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8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600" i="1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i="1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600" i="1" spc="105" dirty="0">
                <a:solidFill>
                  <a:srgbClr val="FFFFFF"/>
                </a:solidFill>
                <a:latin typeface="Verdana"/>
                <a:cs typeface="Verdana"/>
              </a:rPr>
              <a:t>adeci</a:t>
            </a:r>
            <a:r>
              <a:rPr sz="3600" i="1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600" i="1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i="1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600" i="1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229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00" i="1" spc="-215" dirty="0">
                <a:solidFill>
                  <a:srgbClr val="FFFFFF"/>
                </a:solidFill>
                <a:latin typeface="Verdana"/>
                <a:cs typeface="Verdana"/>
              </a:rPr>
              <a:t>igits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75" name="Audio 7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418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209550"/>
            </a:xfrm>
            <a:custGeom>
              <a:avLst/>
              <a:gdLst/>
              <a:ahLst/>
              <a:cxnLst/>
              <a:rect l="l" t="t" r="r" b="b"/>
              <a:pathLst>
                <a:path w="9146540" h="209550">
                  <a:moveTo>
                    <a:pt x="9146540" y="0"/>
                  </a:moveTo>
                  <a:lnTo>
                    <a:pt x="0" y="0"/>
                  </a:lnTo>
                  <a:lnTo>
                    <a:pt x="0" y="100330"/>
                  </a:lnTo>
                  <a:lnTo>
                    <a:pt x="0" y="109220"/>
                  </a:lnTo>
                  <a:lnTo>
                    <a:pt x="0" y="209550"/>
                  </a:lnTo>
                  <a:lnTo>
                    <a:pt x="9146540" y="209550"/>
                  </a:lnTo>
                  <a:lnTo>
                    <a:pt x="9146540" y="109220"/>
                  </a:lnTo>
                  <a:lnTo>
                    <a:pt x="9146540" y="1003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98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2971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3962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4965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595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6946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79502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894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9931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109219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1192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12915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139064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49097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5900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6891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7881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8884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987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20866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21856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2286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23850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2484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2584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2683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27825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2881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2981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30810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3180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3280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3379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3478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35775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3677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3776979"/>
              <a:ext cx="9146540" cy="208279"/>
            </a:xfrm>
            <a:custGeom>
              <a:avLst/>
              <a:gdLst/>
              <a:ahLst/>
              <a:cxnLst/>
              <a:rect l="l" t="t" r="r" b="b"/>
              <a:pathLst>
                <a:path w="9146540" h="208279">
                  <a:moveTo>
                    <a:pt x="914654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0" y="109220"/>
                  </a:lnTo>
                  <a:lnTo>
                    <a:pt x="0" y="208280"/>
                  </a:lnTo>
                  <a:lnTo>
                    <a:pt x="9146540" y="208280"/>
                  </a:lnTo>
                  <a:lnTo>
                    <a:pt x="9146540" y="109220"/>
                  </a:lnTo>
                  <a:lnTo>
                    <a:pt x="9146540" y="990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397637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49"/>
                  </a:lnTo>
                  <a:lnTo>
                    <a:pt x="9146540" y="1079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4075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41744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4273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4373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44729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4572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467232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47713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4870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4969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50698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51689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5267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53670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54673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5566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5665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57658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58648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5963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60629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61633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62623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6361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64617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65608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6659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6758939"/>
              <a:ext cx="9144000" cy="99060"/>
            </a:xfrm>
            <a:custGeom>
              <a:avLst/>
              <a:gdLst/>
              <a:ahLst/>
              <a:cxnLst/>
              <a:rect l="l" t="t" r="r" b="b"/>
              <a:pathLst>
                <a:path w="9144000" h="99059">
                  <a:moveTo>
                    <a:pt x="0" y="9905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99059"/>
                  </a:lnTo>
                  <a:lnTo>
                    <a:pt x="0" y="9905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9" y="15239"/>
              <a:ext cx="9130030" cy="6836409"/>
            </a:xfrm>
            <a:custGeom>
              <a:avLst/>
              <a:gdLst/>
              <a:ahLst/>
              <a:cxnLst/>
              <a:rect l="l" t="t" r="r" b="b"/>
              <a:pathLst>
                <a:path w="9130030" h="6836409">
                  <a:moveTo>
                    <a:pt x="0" y="0"/>
                  </a:moveTo>
                  <a:lnTo>
                    <a:pt x="0" y="6836409"/>
                  </a:lnTo>
                  <a:lnTo>
                    <a:pt x="9129603" y="6836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0"/>
                  </a:moveTo>
                  <a:lnTo>
                    <a:pt x="9137650" y="684530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69380" y="494792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0"/>
                  </a:moveTo>
                  <a:lnTo>
                    <a:pt x="0" y="1899919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609" y="12700"/>
              <a:ext cx="7772400" cy="1169670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947419" y="1405890"/>
            <a:ext cx="2981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68525" algn="l"/>
              </a:tabLst>
            </a:pPr>
            <a:r>
              <a:rPr sz="2400" b="1" spc="-10" dirty="0">
                <a:latin typeface="Courier New"/>
                <a:cs typeface="Courier New"/>
              </a:rPr>
              <a:t>1010111011</a:t>
            </a:r>
            <a:r>
              <a:rPr sz="2100" b="1" spc="-15" baseline="-23809" dirty="0">
                <a:latin typeface="Courier New"/>
                <a:cs typeface="Courier New"/>
              </a:rPr>
              <a:t>2	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8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?</a:t>
            </a:r>
            <a:r>
              <a:rPr sz="2100" b="1" spc="-7" baseline="-23809" dirty="0">
                <a:latin typeface="Courier New"/>
                <a:cs typeface="Courier New"/>
              </a:rPr>
              <a:t>16</a:t>
            </a:r>
            <a:endParaRPr sz="2100" baseline="-23809">
              <a:latin typeface="Courier New"/>
              <a:cs typeface="Courier Ne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744470" y="2548890"/>
            <a:ext cx="2585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urier New"/>
                <a:cs typeface="Courier New"/>
              </a:rPr>
              <a:t>10</a:t>
            </a:r>
            <a:r>
              <a:rPr sz="2800" b="1" spc="-5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1011</a:t>
            </a:r>
            <a:r>
              <a:rPr sz="2800" b="1" spc="-5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1011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44470" y="3846829"/>
            <a:ext cx="1123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5985" algn="l"/>
              </a:tabLst>
            </a:pPr>
            <a:r>
              <a:rPr sz="2800" b="1" dirty="0">
                <a:solidFill>
                  <a:srgbClr val="FFFFFF"/>
                </a:solidFill>
                <a:latin typeface="Courier New"/>
                <a:cs typeface="Courier New"/>
              </a:rPr>
              <a:t>2	</a:t>
            </a:r>
            <a:r>
              <a:rPr sz="2800" b="1" dirty="0">
                <a:latin typeface="Courier New"/>
                <a:cs typeface="Courier New"/>
              </a:rPr>
              <a:t>B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08515" y="3846829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urier New"/>
                <a:cs typeface="Courier New"/>
              </a:rPr>
              <a:t>B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495040" y="3086100"/>
            <a:ext cx="2001520" cy="685800"/>
            <a:chOff x="3495040" y="3086100"/>
            <a:chExt cx="2001520" cy="685800"/>
          </a:xfrm>
        </p:grpSpPr>
        <p:sp>
          <p:nvSpPr>
            <p:cNvPr id="79" name="object 79"/>
            <p:cNvSpPr/>
            <p:nvPr/>
          </p:nvSpPr>
          <p:spPr>
            <a:xfrm>
              <a:off x="3581400" y="30861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95040" y="36004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95800" y="30861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09440" y="36004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10200" y="30861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23840" y="36004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107940" y="5596890"/>
            <a:ext cx="334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68525" algn="l"/>
              </a:tabLst>
            </a:pPr>
            <a:r>
              <a:rPr sz="2400" b="1" spc="-10" dirty="0">
                <a:latin typeface="Courier New"/>
                <a:cs typeface="Courier New"/>
              </a:rPr>
              <a:t>1010111011</a:t>
            </a:r>
            <a:r>
              <a:rPr sz="2100" b="1" spc="-15" baseline="-23809" dirty="0">
                <a:latin typeface="Courier New"/>
                <a:cs typeface="Courier New"/>
              </a:rPr>
              <a:t>2	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8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2BB</a:t>
            </a:r>
            <a:r>
              <a:rPr sz="2100" b="1" spc="-7" baseline="-23809" dirty="0">
                <a:latin typeface="Courier New"/>
                <a:cs typeface="Courier New"/>
              </a:rPr>
              <a:t>16</a:t>
            </a:r>
            <a:endParaRPr sz="2100" baseline="-23809">
              <a:latin typeface="Courier New"/>
              <a:cs typeface="Courier New"/>
            </a:endParaRPr>
          </a:p>
        </p:txBody>
      </p:sp>
      <p:pic>
        <p:nvPicPr>
          <p:cNvPr id="86" name="Audio 8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2116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0540"/>
            <a:chOff x="-1270" y="0"/>
            <a:chExt cx="9146540" cy="686054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54940"/>
            </a:xfrm>
            <a:custGeom>
              <a:avLst/>
              <a:gdLst/>
              <a:ahLst/>
              <a:cxnLst/>
              <a:rect l="l" t="t" r="r" b="b"/>
              <a:pathLst>
                <a:path w="9146540" h="154940">
                  <a:moveTo>
                    <a:pt x="9146540" y="0"/>
                  </a:moveTo>
                  <a:lnTo>
                    <a:pt x="0" y="0"/>
                  </a:lnTo>
                  <a:lnTo>
                    <a:pt x="0" y="73660"/>
                  </a:lnTo>
                  <a:lnTo>
                    <a:pt x="0" y="81280"/>
                  </a:lnTo>
                  <a:lnTo>
                    <a:pt x="0" y="154940"/>
                  </a:lnTo>
                  <a:lnTo>
                    <a:pt x="9146540" y="154940"/>
                  </a:lnTo>
                  <a:lnTo>
                    <a:pt x="9146540" y="81280"/>
                  </a:lnTo>
                  <a:lnTo>
                    <a:pt x="9146540" y="736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460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2197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9463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6830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44196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1562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892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6293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73659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81026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8391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9575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103124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10616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17982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25349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32714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40081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47446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5481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62179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6954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7691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84276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9164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99135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20637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21374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221234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28600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35965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43331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5069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58064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65430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72795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80161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8752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94894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80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302386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3097529"/>
              <a:ext cx="9146540" cy="154940"/>
            </a:xfrm>
            <a:custGeom>
              <a:avLst/>
              <a:gdLst/>
              <a:ahLst/>
              <a:cxnLst/>
              <a:rect l="l" t="t" r="r" b="b"/>
              <a:pathLst>
                <a:path w="9146540" h="154939">
                  <a:moveTo>
                    <a:pt x="9146540" y="0"/>
                  </a:moveTo>
                  <a:lnTo>
                    <a:pt x="0" y="0"/>
                  </a:lnTo>
                  <a:lnTo>
                    <a:pt x="0" y="73660"/>
                  </a:lnTo>
                  <a:lnTo>
                    <a:pt x="0" y="80010"/>
                  </a:lnTo>
                  <a:lnTo>
                    <a:pt x="0" y="154940"/>
                  </a:lnTo>
                  <a:lnTo>
                    <a:pt x="9146540" y="154940"/>
                  </a:lnTo>
                  <a:lnTo>
                    <a:pt x="9146540" y="80010"/>
                  </a:lnTo>
                  <a:lnTo>
                    <a:pt x="9146540" y="736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32448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33185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339217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34658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53948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6131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6868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76047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8341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90905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98272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405637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413003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420370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427735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435102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44246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449833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57200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64565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72058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79425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86663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94157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501522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508888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51625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52362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530987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53835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545718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553085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560450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567817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75182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82675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900420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10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9740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604773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612140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619505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626872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634237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6416039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648970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79"/>
                  </a:lnTo>
                  <a:lnTo>
                    <a:pt x="9146540" y="812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6563360"/>
              <a:ext cx="9146540" cy="81280"/>
            </a:xfrm>
            <a:custGeom>
              <a:avLst/>
              <a:gdLst/>
              <a:ahLst/>
              <a:cxnLst/>
              <a:rect l="l" t="t" r="r" b="b"/>
              <a:pathLst>
                <a:path w="9146540" h="81279">
                  <a:moveTo>
                    <a:pt x="9146540" y="0"/>
                  </a:moveTo>
                  <a:lnTo>
                    <a:pt x="0" y="0"/>
                  </a:lnTo>
                  <a:lnTo>
                    <a:pt x="0" y="81280"/>
                  </a:lnTo>
                  <a:lnTo>
                    <a:pt x="9146540" y="812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663828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09"/>
                  </a:lnTo>
                  <a:lnTo>
                    <a:pt x="9146540" y="8000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6711949"/>
              <a:ext cx="9146540" cy="80010"/>
            </a:xfrm>
            <a:custGeom>
              <a:avLst/>
              <a:gdLst/>
              <a:ahLst/>
              <a:cxnLst/>
              <a:rect l="l" t="t" r="r" b="b"/>
              <a:pathLst>
                <a:path w="9146540" h="80009">
                  <a:moveTo>
                    <a:pt x="914654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9146540" y="800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6785610"/>
              <a:ext cx="9144000" cy="72390"/>
            </a:xfrm>
            <a:custGeom>
              <a:avLst/>
              <a:gdLst/>
              <a:ahLst/>
              <a:cxnLst/>
              <a:rect l="l" t="t" r="r" b="b"/>
              <a:pathLst>
                <a:path w="9144000" h="72390">
                  <a:moveTo>
                    <a:pt x="0" y="72390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72390"/>
                  </a:lnTo>
                  <a:lnTo>
                    <a:pt x="0" y="72390"/>
                  </a:lnTo>
                  <a:close/>
                </a:path>
              </a:pathLst>
            </a:custGeom>
            <a:solidFill>
              <a:srgbClr val="01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5509" y="5345429"/>
              <a:ext cx="4428490" cy="151383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430520" y="4723129"/>
              <a:ext cx="2493010" cy="520700"/>
            </a:xfrm>
            <a:custGeom>
              <a:avLst/>
              <a:gdLst/>
              <a:ahLst/>
              <a:cxnLst/>
              <a:rect l="l" t="t" r="r" b="b"/>
              <a:pathLst>
                <a:path w="2493009" h="520700">
                  <a:moveTo>
                    <a:pt x="1247139" y="0"/>
                  </a:moveTo>
                  <a:lnTo>
                    <a:pt x="1172006" y="428"/>
                  </a:lnTo>
                  <a:lnTo>
                    <a:pt x="1098257" y="1701"/>
                  </a:lnTo>
                  <a:lnTo>
                    <a:pt x="1025995" y="3795"/>
                  </a:lnTo>
                  <a:lnTo>
                    <a:pt x="955321" y="6690"/>
                  </a:lnTo>
                  <a:lnTo>
                    <a:pt x="886336" y="10364"/>
                  </a:lnTo>
                  <a:lnTo>
                    <a:pt x="819143" y="14795"/>
                  </a:lnTo>
                  <a:lnTo>
                    <a:pt x="753844" y="19962"/>
                  </a:lnTo>
                  <a:lnTo>
                    <a:pt x="690539" y="25844"/>
                  </a:lnTo>
                  <a:lnTo>
                    <a:pt x="629331" y="32418"/>
                  </a:lnTo>
                  <a:lnTo>
                    <a:pt x="570321" y="39664"/>
                  </a:lnTo>
                  <a:lnTo>
                    <a:pt x="513611" y="47559"/>
                  </a:lnTo>
                  <a:lnTo>
                    <a:pt x="459303" y="56083"/>
                  </a:lnTo>
                  <a:lnTo>
                    <a:pt x="407498" y="65214"/>
                  </a:lnTo>
                  <a:lnTo>
                    <a:pt x="358298" y="74930"/>
                  </a:lnTo>
                  <a:lnTo>
                    <a:pt x="311806" y="85209"/>
                  </a:lnTo>
                  <a:lnTo>
                    <a:pt x="268121" y="96031"/>
                  </a:lnTo>
                  <a:lnTo>
                    <a:pt x="227347" y="107373"/>
                  </a:lnTo>
                  <a:lnTo>
                    <a:pt x="189585" y="119215"/>
                  </a:lnTo>
                  <a:lnTo>
                    <a:pt x="123504" y="144309"/>
                  </a:lnTo>
                  <a:lnTo>
                    <a:pt x="70691" y="171142"/>
                  </a:lnTo>
                  <a:lnTo>
                    <a:pt x="31961" y="199541"/>
                  </a:lnTo>
                  <a:lnTo>
                    <a:pt x="8125" y="229334"/>
                  </a:lnTo>
                  <a:lnTo>
                    <a:pt x="0" y="260350"/>
                  </a:lnTo>
                  <a:lnTo>
                    <a:pt x="2048" y="275999"/>
                  </a:lnTo>
                  <a:lnTo>
                    <a:pt x="31961" y="321158"/>
                  </a:lnTo>
                  <a:lnTo>
                    <a:pt x="70691" y="349557"/>
                  </a:lnTo>
                  <a:lnTo>
                    <a:pt x="123504" y="376390"/>
                  </a:lnTo>
                  <a:lnTo>
                    <a:pt x="189585" y="401484"/>
                  </a:lnTo>
                  <a:lnTo>
                    <a:pt x="227347" y="413326"/>
                  </a:lnTo>
                  <a:lnTo>
                    <a:pt x="268121" y="424668"/>
                  </a:lnTo>
                  <a:lnTo>
                    <a:pt x="311806" y="435490"/>
                  </a:lnTo>
                  <a:lnTo>
                    <a:pt x="358298" y="445770"/>
                  </a:lnTo>
                  <a:lnTo>
                    <a:pt x="407498" y="455485"/>
                  </a:lnTo>
                  <a:lnTo>
                    <a:pt x="459303" y="464616"/>
                  </a:lnTo>
                  <a:lnTo>
                    <a:pt x="513611" y="473140"/>
                  </a:lnTo>
                  <a:lnTo>
                    <a:pt x="570321" y="481035"/>
                  </a:lnTo>
                  <a:lnTo>
                    <a:pt x="629331" y="488281"/>
                  </a:lnTo>
                  <a:lnTo>
                    <a:pt x="690539" y="494855"/>
                  </a:lnTo>
                  <a:lnTo>
                    <a:pt x="753844" y="500737"/>
                  </a:lnTo>
                  <a:lnTo>
                    <a:pt x="819143" y="505904"/>
                  </a:lnTo>
                  <a:lnTo>
                    <a:pt x="886336" y="510335"/>
                  </a:lnTo>
                  <a:lnTo>
                    <a:pt x="955321" y="514009"/>
                  </a:lnTo>
                  <a:lnTo>
                    <a:pt x="1025995" y="516904"/>
                  </a:lnTo>
                  <a:lnTo>
                    <a:pt x="1098257" y="518998"/>
                  </a:lnTo>
                  <a:lnTo>
                    <a:pt x="1172006" y="520271"/>
                  </a:lnTo>
                  <a:lnTo>
                    <a:pt x="1247139" y="520700"/>
                  </a:lnTo>
                  <a:lnTo>
                    <a:pt x="1322142" y="520271"/>
                  </a:lnTo>
                  <a:lnTo>
                    <a:pt x="1395768" y="518998"/>
                  </a:lnTo>
                  <a:lnTo>
                    <a:pt x="1467918" y="516904"/>
                  </a:lnTo>
                  <a:lnTo>
                    <a:pt x="1538488" y="514009"/>
                  </a:lnTo>
                  <a:lnTo>
                    <a:pt x="1607376" y="510335"/>
                  </a:lnTo>
                  <a:lnTo>
                    <a:pt x="1674482" y="505904"/>
                  </a:lnTo>
                  <a:lnTo>
                    <a:pt x="1739701" y="500737"/>
                  </a:lnTo>
                  <a:lnTo>
                    <a:pt x="1802933" y="494855"/>
                  </a:lnTo>
                  <a:lnTo>
                    <a:pt x="1864075" y="488281"/>
                  </a:lnTo>
                  <a:lnTo>
                    <a:pt x="1923026" y="481035"/>
                  </a:lnTo>
                  <a:lnTo>
                    <a:pt x="1979682" y="473140"/>
                  </a:lnTo>
                  <a:lnTo>
                    <a:pt x="2033943" y="464616"/>
                  </a:lnTo>
                  <a:lnTo>
                    <a:pt x="2085706" y="455485"/>
                  </a:lnTo>
                  <a:lnTo>
                    <a:pt x="2134870" y="445770"/>
                  </a:lnTo>
                  <a:lnTo>
                    <a:pt x="2181331" y="435490"/>
                  </a:lnTo>
                  <a:lnTo>
                    <a:pt x="2224988" y="424668"/>
                  </a:lnTo>
                  <a:lnTo>
                    <a:pt x="2265739" y="413326"/>
                  </a:lnTo>
                  <a:lnTo>
                    <a:pt x="2303481" y="401484"/>
                  </a:lnTo>
                  <a:lnTo>
                    <a:pt x="2369534" y="376390"/>
                  </a:lnTo>
                  <a:lnTo>
                    <a:pt x="2422330" y="349557"/>
                  </a:lnTo>
                  <a:lnTo>
                    <a:pt x="2461052" y="321158"/>
                  </a:lnTo>
                  <a:lnTo>
                    <a:pt x="2484884" y="291365"/>
                  </a:lnTo>
                  <a:lnTo>
                    <a:pt x="2493009" y="260350"/>
                  </a:lnTo>
                  <a:lnTo>
                    <a:pt x="2490961" y="244700"/>
                  </a:lnTo>
                  <a:lnTo>
                    <a:pt x="2461052" y="199541"/>
                  </a:lnTo>
                  <a:lnTo>
                    <a:pt x="2422330" y="171142"/>
                  </a:lnTo>
                  <a:lnTo>
                    <a:pt x="2369534" y="144309"/>
                  </a:lnTo>
                  <a:lnTo>
                    <a:pt x="2303481" y="119215"/>
                  </a:lnTo>
                  <a:lnTo>
                    <a:pt x="2265739" y="107373"/>
                  </a:lnTo>
                  <a:lnTo>
                    <a:pt x="2224988" y="96031"/>
                  </a:lnTo>
                  <a:lnTo>
                    <a:pt x="2181331" y="85209"/>
                  </a:lnTo>
                  <a:lnTo>
                    <a:pt x="2134869" y="74930"/>
                  </a:lnTo>
                  <a:lnTo>
                    <a:pt x="2085706" y="65214"/>
                  </a:lnTo>
                  <a:lnTo>
                    <a:pt x="2033943" y="56083"/>
                  </a:lnTo>
                  <a:lnTo>
                    <a:pt x="1979682" y="47559"/>
                  </a:lnTo>
                  <a:lnTo>
                    <a:pt x="1923026" y="39664"/>
                  </a:lnTo>
                  <a:lnTo>
                    <a:pt x="1864075" y="32418"/>
                  </a:lnTo>
                  <a:lnTo>
                    <a:pt x="1802933" y="25844"/>
                  </a:lnTo>
                  <a:lnTo>
                    <a:pt x="1739701" y="19962"/>
                  </a:lnTo>
                  <a:lnTo>
                    <a:pt x="1674482" y="14795"/>
                  </a:lnTo>
                  <a:lnTo>
                    <a:pt x="1607376" y="10364"/>
                  </a:lnTo>
                  <a:lnTo>
                    <a:pt x="1538488" y="6690"/>
                  </a:lnTo>
                  <a:lnTo>
                    <a:pt x="1467918" y="3795"/>
                  </a:lnTo>
                  <a:lnTo>
                    <a:pt x="1395768" y="1701"/>
                  </a:lnTo>
                  <a:lnTo>
                    <a:pt x="1322142" y="428"/>
                  </a:lnTo>
                  <a:lnTo>
                    <a:pt x="124713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30520" y="4723129"/>
              <a:ext cx="2494280" cy="520700"/>
            </a:xfrm>
            <a:custGeom>
              <a:avLst/>
              <a:gdLst/>
              <a:ahLst/>
              <a:cxnLst/>
              <a:rect l="l" t="t" r="r" b="b"/>
              <a:pathLst>
                <a:path w="2494279" h="520700">
                  <a:moveTo>
                    <a:pt x="1247139" y="0"/>
                  </a:moveTo>
                  <a:lnTo>
                    <a:pt x="1322142" y="428"/>
                  </a:lnTo>
                  <a:lnTo>
                    <a:pt x="1395768" y="1701"/>
                  </a:lnTo>
                  <a:lnTo>
                    <a:pt x="1467918" y="3795"/>
                  </a:lnTo>
                  <a:lnTo>
                    <a:pt x="1538488" y="6690"/>
                  </a:lnTo>
                  <a:lnTo>
                    <a:pt x="1607376" y="10364"/>
                  </a:lnTo>
                  <a:lnTo>
                    <a:pt x="1674482" y="14795"/>
                  </a:lnTo>
                  <a:lnTo>
                    <a:pt x="1739701" y="19962"/>
                  </a:lnTo>
                  <a:lnTo>
                    <a:pt x="1802933" y="25844"/>
                  </a:lnTo>
                  <a:lnTo>
                    <a:pt x="1864075" y="32418"/>
                  </a:lnTo>
                  <a:lnTo>
                    <a:pt x="1923026" y="39664"/>
                  </a:lnTo>
                  <a:lnTo>
                    <a:pt x="1979682" y="47559"/>
                  </a:lnTo>
                  <a:lnTo>
                    <a:pt x="2033943" y="56083"/>
                  </a:lnTo>
                  <a:lnTo>
                    <a:pt x="2085706" y="65214"/>
                  </a:lnTo>
                  <a:lnTo>
                    <a:pt x="2134869" y="74930"/>
                  </a:lnTo>
                  <a:lnTo>
                    <a:pt x="2181331" y="85209"/>
                  </a:lnTo>
                  <a:lnTo>
                    <a:pt x="2224988" y="96031"/>
                  </a:lnTo>
                  <a:lnTo>
                    <a:pt x="2265739" y="107373"/>
                  </a:lnTo>
                  <a:lnTo>
                    <a:pt x="2303481" y="119215"/>
                  </a:lnTo>
                  <a:lnTo>
                    <a:pt x="2369534" y="144309"/>
                  </a:lnTo>
                  <a:lnTo>
                    <a:pt x="2422330" y="171142"/>
                  </a:lnTo>
                  <a:lnTo>
                    <a:pt x="2461052" y="199541"/>
                  </a:lnTo>
                  <a:lnTo>
                    <a:pt x="2484884" y="229334"/>
                  </a:lnTo>
                  <a:lnTo>
                    <a:pt x="2493009" y="260350"/>
                  </a:lnTo>
                  <a:lnTo>
                    <a:pt x="2490961" y="275999"/>
                  </a:lnTo>
                  <a:lnTo>
                    <a:pt x="2461052" y="321158"/>
                  </a:lnTo>
                  <a:lnTo>
                    <a:pt x="2422330" y="349557"/>
                  </a:lnTo>
                  <a:lnTo>
                    <a:pt x="2369534" y="376390"/>
                  </a:lnTo>
                  <a:lnTo>
                    <a:pt x="2303481" y="401484"/>
                  </a:lnTo>
                  <a:lnTo>
                    <a:pt x="2265739" y="413326"/>
                  </a:lnTo>
                  <a:lnTo>
                    <a:pt x="2224988" y="424668"/>
                  </a:lnTo>
                  <a:lnTo>
                    <a:pt x="2181331" y="435490"/>
                  </a:lnTo>
                  <a:lnTo>
                    <a:pt x="2134870" y="445770"/>
                  </a:lnTo>
                  <a:lnTo>
                    <a:pt x="2085706" y="455485"/>
                  </a:lnTo>
                  <a:lnTo>
                    <a:pt x="2033943" y="464616"/>
                  </a:lnTo>
                  <a:lnTo>
                    <a:pt x="1979682" y="473140"/>
                  </a:lnTo>
                  <a:lnTo>
                    <a:pt x="1923026" y="481035"/>
                  </a:lnTo>
                  <a:lnTo>
                    <a:pt x="1864075" y="488281"/>
                  </a:lnTo>
                  <a:lnTo>
                    <a:pt x="1802933" y="494855"/>
                  </a:lnTo>
                  <a:lnTo>
                    <a:pt x="1739701" y="500737"/>
                  </a:lnTo>
                  <a:lnTo>
                    <a:pt x="1674482" y="505904"/>
                  </a:lnTo>
                  <a:lnTo>
                    <a:pt x="1607376" y="510335"/>
                  </a:lnTo>
                  <a:lnTo>
                    <a:pt x="1538488" y="514009"/>
                  </a:lnTo>
                  <a:lnTo>
                    <a:pt x="1467918" y="516904"/>
                  </a:lnTo>
                  <a:lnTo>
                    <a:pt x="1395768" y="518998"/>
                  </a:lnTo>
                  <a:lnTo>
                    <a:pt x="1322142" y="520271"/>
                  </a:lnTo>
                  <a:lnTo>
                    <a:pt x="1247139" y="520700"/>
                  </a:lnTo>
                  <a:lnTo>
                    <a:pt x="1172006" y="520271"/>
                  </a:lnTo>
                  <a:lnTo>
                    <a:pt x="1098257" y="518998"/>
                  </a:lnTo>
                  <a:lnTo>
                    <a:pt x="1025995" y="516904"/>
                  </a:lnTo>
                  <a:lnTo>
                    <a:pt x="955321" y="514009"/>
                  </a:lnTo>
                  <a:lnTo>
                    <a:pt x="886336" y="510335"/>
                  </a:lnTo>
                  <a:lnTo>
                    <a:pt x="819143" y="505904"/>
                  </a:lnTo>
                  <a:lnTo>
                    <a:pt x="753844" y="500737"/>
                  </a:lnTo>
                  <a:lnTo>
                    <a:pt x="690539" y="494855"/>
                  </a:lnTo>
                  <a:lnTo>
                    <a:pt x="629331" y="488281"/>
                  </a:lnTo>
                  <a:lnTo>
                    <a:pt x="570321" y="481035"/>
                  </a:lnTo>
                  <a:lnTo>
                    <a:pt x="513611" y="473140"/>
                  </a:lnTo>
                  <a:lnTo>
                    <a:pt x="459303" y="464616"/>
                  </a:lnTo>
                  <a:lnTo>
                    <a:pt x="407498" y="455485"/>
                  </a:lnTo>
                  <a:lnTo>
                    <a:pt x="358298" y="445770"/>
                  </a:lnTo>
                  <a:lnTo>
                    <a:pt x="311806" y="435490"/>
                  </a:lnTo>
                  <a:lnTo>
                    <a:pt x="268121" y="424668"/>
                  </a:lnTo>
                  <a:lnTo>
                    <a:pt x="227347" y="413326"/>
                  </a:lnTo>
                  <a:lnTo>
                    <a:pt x="189585" y="401484"/>
                  </a:lnTo>
                  <a:lnTo>
                    <a:pt x="123504" y="376390"/>
                  </a:lnTo>
                  <a:lnTo>
                    <a:pt x="70691" y="349557"/>
                  </a:lnTo>
                  <a:lnTo>
                    <a:pt x="31961" y="321158"/>
                  </a:lnTo>
                  <a:lnTo>
                    <a:pt x="8125" y="291365"/>
                  </a:lnTo>
                  <a:lnTo>
                    <a:pt x="0" y="260350"/>
                  </a:lnTo>
                  <a:lnTo>
                    <a:pt x="2048" y="244700"/>
                  </a:lnTo>
                  <a:lnTo>
                    <a:pt x="31961" y="199541"/>
                  </a:lnTo>
                  <a:lnTo>
                    <a:pt x="70691" y="171142"/>
                  </a:lnTo>
                  <a:lnTo>
                    <a:pt x="123504" y="144309"/>
                  </a:lnTo>
                  <a:lnTo>
                    <a:pt x="189585" y="119215"/>
                  </a:lnTo>
                  <a:lnTo>
                    <a:pt x="227347" y="107373"/>
                  </a:lnTo>
                  <a:lnTo>
                    <a:pt x="268121" y="96031"/>
                  </a:lnTo>
                  <a:lnTo>
                    <a:pt x="311806" y="85209"/>
                  </a:lnTo>
                  <a:lnTo>
                    <a:pt x="358298" y="74930"/>
                  </a:lnTo>
                  <a:lnTo>
                    <a:pt x="407498" y="65214"/>
                  </a:lnTo>
                  <a:lnTo>
                    <a:pt x="459303" y="56083"/>
                  </a:lnTo>
                  <a:lnTo>
                    <a:pt x="513611" y="47559"/>
                  </a:lnTo>
                  <a:lnTo>
                    <a:pt x="570321" y="39664"/>
                  </a:lnTo>
                  <a:lnTo>
                    <a:pt x="629331" y="32418"/>
                  </a:lnTo>
                  <a:lnTo>
                    <a:pt x="690539" y="25844"/>
                  </a:lnTo>
                  <a:lnTo>
                    <a:pt x="753844" y="19962"/>
                  </a:lnTo>
                  <a:lnTo>
                    <a:pt x="819143" y="14795"/>
                  </a:lnTo>
                  <a:lnTo>
                    <a:pt x="886336" y="10364"/>
                  </a:lnTo>
                  <a:lnTo>
                    <a:pt x="955321" y="6690"/>
                  </a:lnTo>
                  <a:lnTo>
                    <a:pt x="1025995" y="3795"/>
                  </a:lnTo>
                  <a:lnTo>
                    <a:pt x="1098257" y="1701"/>
                  </a:lnTo>
                  <a:lnTo>
                    <a:pt x="1172006" y="428"/>
                  </a:lnTo>
                  <a:lnTo>
                    <a:pt x="1247139" y="0"/>
                  </a:lnTo>
                  <a:close/>
                </a:path>
                <a:path w="2494279" h="520700">
                  <a:moveTo>
                    <a:pt x="0" y="0"/>
                  </a:moveTo>
                  <a:lnTo>
                    <a:pt x="0" y="0"/>
                  </a:lnTo>
                </a:path>
                <a:path w="2494279" h="520700">
                  <a:moveTo>
                    <a:pt x="2494279" y="520700"/>
                  </a:moveTo>
                  <a:lnTo>
                    <a:pt x="2494279" y="520700"/>
                  </a:lnTo>
                </a:path>
              </a:pathLst>
            </a:custGeom>
            <a:ln w="1904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007100" y="4833620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287144" y="2505075"/>
            <a:ext cx="2532380" cy="685800"/>
            <a:chOff x="1287144" y="2505075"/>
            <a:chExt cx="2532380" cy="685800"/>
          </a:xfrm>
        </p:grpSpPr>
        <p:sp>
          <p:nvSpPr>
            <p:cNvPr id="99" name="object 99"/>
            <p:cNvSpPr/>
            <p:nvPr/>
          </p:nvSpPr>
          <p:spPr>
            <a:xfrm>
              <a:off x="1296669" y="25146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7300" y="0"/>
                  </a:moveTo>
                  <a:lnTo>
                    <a:pt x="1184209" y="512"/>
                  </a:lnTo>
                  <a:lnTo>
                    <a:pt x="1112408" y="2032"/>
                  </a:lnTo>
                  <a:lnTo>
                    <a:pt x="1041988" y="4535"/>
                  </a:lnTo>
                  <a:lnTo>
                    <a:pt x="973042" y="7996"/>
                  </a:lnTo>
                  <a:lnTo>
                    <a:pt x="905664" y="12390"/>
                  </a:lnTo>
                  <a:lnTo>
                    <a:pt x="839945" y="17692"/>
                  </a:lnTo>
                  <a:lnTo>
                    <a:pt x="775980" y="23877"/>
                  </a:lnTo>
                  <a:lnTo>
                    <a:pt x="713860" y="30920"/>
                  </a:lnTo>
                  <a:lnTo>
                    <a:pt x="653678" y="38796"/>
                  </a:lnTo>
                  <a:lnTo>
                    <a:pt x="595527" y="47479"/>
                  </a:lnTo>
                  <a:lnTo>
                    <a:pt x="539501" y="56946"/>
                  </a:lnTo>
                  <a:lnTo>
                    <a:pt x="485691" y="67171"/>
                  </a:lnTo>
                  <a:lnTo>
                    <a:pt x="434190" y="78128"/>
                  </a:lnTo>
                  <a:lnTo>
                    <a:pt x="385092" y="89794"/>
                  </a:lnTo>
                  <a:lnTo>
                    <a:pt x="338489" y="102143"/>
                  </a:lnTo>
                  <a:lnTo>
                    <a:pt x="294474" y="115149"/>
                  </a:lnTo>
                  <a:lnTo>
                    <a:pt x="253140" y="128789"/>
                  </a:lnTo>
                  <a:lnTo>
                    <a:pt x="214579" y="143036"/>
                  </a:lnTo>
                  <a:lnTo>
                    <a:pt x="178885" y="157867"/>
                  </a:lnTo>
                  <a:lnTo>
                    <a:pt x="116466" y="189177"/>
                  </a:lnTo>
                  <a:lnTo>
                    <a:pt x="66625" y="222520"/>
                  </a:lnTo>
                  <a:lnTo>
                    <a:pt x="30106" y="257694"/>
                  </a:lnTo>
                  <a:lnTo>
                    <a:pt x="7650" y="294501"/>
                  </a:lnTo>
                  <a:lnTo>
                    <a:pt x="0" y="332739"/>
                  </a:lnTo>
                  <a:lnTo>
                    <a:pt x="1928" y="352152"/>
                  </a:lnTo>
                  <a:lnTo>
                    <a:pt x="17073" y="389928"/>
                  </a:lnTo>
                  <a:lnTo>
                    <a:pt x="46654" y="426139"/>
                  </a:lnTo>
                  <a:lnTo>
                    <a:pt x="89927" y="460588"/>
                  </a:lnTo>
                  <a:lnTo>
                    <a:pt x="146149" y="493077"/>
                  </a:lnTo>
                  <a:lnTo>
                    <a:pt x="214579" y="523409"/>
                  </a:lnTo>
                  <a:lnTo>
                    <a:pt x="253140" y="537704"/>
                  </a:lnTo>
                  <a:lnTo>
                    <a:pt x="294474" y="551386"/>
                  </a:lnTo>
                  <a:lnTo>
                    <a:pt x="338489" y="564431"/>
                  </a:lnTo>
                  <a:lnTo>
                    <a:pt x="385092" y="576812"/>
                  </a:lnTo>
                  <a:lnTo>
                    <a:pt x="434190" y="588506"/>
                  </a:lnTo>
                  <a:lnTo>
                    <a:pt x="485691" y="599488"/>
                  </a:lnTo>
                  <a:lnTo>
                    <a:pt x="539501" y="609734"/>
                  </a:lnTo>
                  <a:lnTo>
                    <a:pt x="595527" y="619218"/>
                  </a:lnTo>
                  <a:lnTo>
                    <a:pt x="653678" y="627915"/>
                  </a:lnTo>
                  <a:lnTo>
                    <a:pt x="713860" y="635803"/>
                  </a:lnTo>
                  <a:lnTo>
                    <a:pt x="775980" y="642854"/>
                  </a:lnTo>
                  <a:lnTo>
                    <a:pt x="839945" y="649046"/>
                  </a:lnTo>
                  <a:lnTo>
                    <a:pt x="905664" y="654352"/>
                  </a:lnTo>
                  <a:lnTo>
                    <a:pt x="973042" y="658749"/>
                  </a:lnTo>
                  <a:lnTo>
                    <a:pt x="1041988" y="662212"/>
                  </a:lnTo>
                  <a:lnTo>
                    <a:pt x="1112408" y="664717"/>
                  </a:lnTo>
                  <a:lnTo>
                    <a:pt x="1184209" y="666237"/>
                  </a:lnTo>
                  <a:lnTo>
                    <a:pt x="1257300" y="666750"/>
                  </a:lnTo>
                  <a:lnTo>
                    <a:pt x="1330385" y="666237"/>
                  </a:lnTo>
                  <a:lnTo>
                    <a:pt x="1402174" y="664717"/>
                  </a:lnTo>
                  <a:lnTo>
                    <a:pt x="1472573" y="662212"/>
                  </a:lnTo>
                  <a:lnTo>
                    <a:pt x="1541491" y="658749"/>
                  </a:lnTo>
                  <a:lnTo>
                    <a:pt x="1608835" y="654352"/>
                  </a:lnTo>
                  <a:lnTo>
                    <a:pt x="1674513" y="649046"/>
                  </a:lnTo>
                  <a:lnTo>
                    <a:pt x="1738433" y="642854"/>
                  </a:lnTo>
                  <a:lnTo>
                    <a:pt x="1800503" y="635803"/>
                  </a:lnTo>
                  <a:lnTo>
                    <a:pt x="1860630" y="627915"/>
                  </a:lnTo>
                  <a:lnTo>
                    <a:pt x="1918723" y="619218"/>
                  </a:lnTo>
                  <a:lnTo>
                    <a:pt x="1974689" y="609734"/>
                  </a:lnTo>
                  <a:lnTo>
                    <a:pt x="2028436" y="599488"/>
                  </a:lnTo>
                  <a:lnTo>
                    <a:pt x="2079872" y="588506"/>
                  </a:lnTo>
                  <a:lnTo>
                    <a:pt x="2128904" y="576812"/>
                  </a:lnTo>
                  <a:lnTo>
                    <a:pt x="2175442" y="564431"/>
                  </a:lnTo>
                  <a:lnTo>
                    <a:pt x="2219391" y="551386"/>
                  </a:lnTo>
                  <a:lnTo>
                    <a:pt x="2260661" y="537704"/>
                  </a:lnTo>
                  <a:lnTo>
                    <a:pt x="2299159" y="523409"/>
                  </a:lnTo>
                  <a:lnTo>
                    <a:pt x="2334793" y="508525"/>
                  </a:lnTo>
                  <a:lnTo>
                    <a:pt x="2397100" y="477089"/>
                  </a:lnTo>
                  <a:lnTo>
                    <a:pt x="2446844" y="443596"/>
                  </a:lnTo>
                  <a:lnTo>
                    <a:pt x="2483289" y="408241"/>
                  </a:lnTo>
                  <a:lnTo>
                    <a:pt x="2505696" y="371223"/>
                  </a:lnTo>
                  <a:lnTo>
                    <a:pt x="2513330" y="332739"/>
                  </a:lnTo>
                  <a:lnTo>
                    <a:pt x="2511406" y="313454"/>
                  </a:lnTo>
                  <a:lnTo>
                    <a:pt x="2496293" y="275906"/>
                  </a:lnTo>
                  <a:lnTo>
                    <a:pt x="2466775" y="239890"/>
                  </a:lnTo>
                  <a:lnTo>
                    <a:pt x="2423589" y="205607"/>
                  </a:lnTo>
                  <a:lnTo>
                    <a:pt x="2367471" y="173256"/>
                  </a:lnTo>
                  <a:lnTo>
                    <a:pt x="2299159" y="143036"/>
                  </a:lnTo>
                  <a:lnTo>
                    <a:pt x="2260661" y="128789"/>
                  </a:lnTo>
                  <a:lnTo>
                    <a:pt x="2219391" y="115149"/>
                  </a:lnTo>
                  <a:lnTo>
                    <a:pt x="2175442" y="102143"/>
                  </a:lnTo>
                  <a:lnTo>
                    <a:pt x="2128904" y="89794"/>
                  </a:lnTo>
                  <a:lnTo>
                    <a:pt x="2079872" y="78128"/>
                  </a:lnTo>
                  <a:lnTo>
                    <a:pt x="2028436" y="67171"/>
                  </a:lnTo>
                  <a:lnTo>
                    <a:pt x="1974689" y="56946"/>
                  </a:lnTo>
                  <a:lnTo>
                    <a:pt x="1918723" y="47479"/>
                  </a:lnTo>
                  <a:lnTo>
                    <a:pt x="1860630" y="38796"/>
                  </a:lnTo>
                  <a:lnTo>
                    <a:pt x="1800503" y="30920"/>
                  </a:lnTo>
                  <a:lnTo>
                    <a:pt x="1738433" y="23877"/>
                  </a:lnTo>
                  <a:lnTo>
                    <a:pt x="1674513" y="17692"/>
                  </a:lnTo>
                  <a:lnTo>
                    <a:pt x="1608835" y="12390"/>
                  </a:lnTo>
                  <a:lnTo>
                    <a:pt x="1541491" y="7996"/>
                  </a:lnTo>
                  <a:lnTo>
                    <a:pt x="1472573" y="4535"/>
                  </a:lnTo>
                  <a:lnTo>
                    <a:pt x="1402174" y="2032"/>
                  </a:lnTo>
                  <a:lnTo>
                    <a:pt x="1330385" y="512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96669" y="25146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7300" y="0"/>
                  </a:moveTo>
                  <a:lnTo>
                    <a:pt x="1330385" y="512"/>
                  </a:lnTo>
                  <a:lnTo>
                    <a:pt x="1402174" y="2032"/>
                  </a:lnTo>
                  <a:lnTo>
                    <a:pt x="1472573" y="4535"/>
                  </a:lnTo>
                  <a:lnTo>
                    <a:pt x="1541491" y="7996"/>
                  </a:lnTo>
                  <a:lnTo>
                    <a:pt x="1608835" y="12390"/>
                  </a:lnTo>
                  <a:lnTo>
                    <a:pt x="1674513" y="17692"/>
                  </a:lnTo>
                  <a:lnTo>
                    <a:pt x="1738433" y="23877"/>
                  </a:lnTo>
                  <a:lnTo>
                    <a:pt x="1800503" y="30920"/>
                  </a:lnTo>
                  <a:lnTo>
                    <a:pt x="1860630" y="38796"/>
                  </a:lnTo>
                  <a:lnTo>
                    <a:pt x="1918723" y="47479"/>
                  </a:lnTo>
                  <a:lnTo>
                    <a:pt x="1974689" y="56946"/>
                  </a:lnTo>
                  <a:lnTo>
                    <a:pt x="2028436" y="67171"/>
                  </a:lnTo>
                  <a:lnTo>
                    <a:pt x="2079872" y="78128"/>
                  </a:lnTo>
                  <a:lnTo>
                    <a:pt x="2128904" y="89794"/>
                  </a:lnTo>
                  <a:lnTo>
                    <a:pt x="2175442" y="102143"/>
                  </a:lnTo>
                  <a:lnTo>
                    <a:pt x="2219391" y="115149"/>
                  </a:lnTo>
                  <a:lnTo>
                    <a:pt x="2260661" y="128789"/>
                  </a:lnTo>
                  <a:lnTo>
                    <a:pt x="2299159" y="143036"/>
                  </a:lnTo>
                  <a:lnTo>
                    <a:pt x="2334793" y="157867"/>
                  </a:lnTo>
                  <a:lnTo>
                    <a:pt x="2397100" y="189177"/>
                  </a:lnTo>
                  <a:lnTo>
                    <a:pt x="2446844" y="222520"/>
                  </a:lnTo>
                  <a:lnTo>
                    <a:pt x="2483289" y="257694"/>
                  </a:lnTo>
                  <a:lnTo>
                    <a:pt x="2505696" y="294501"/>
                  </a:lnTo>
                  <a:lnTo>
                    <a:pt x="2513330" y="332739"/>
                  </a:lnTo>
                  <a:lnTo>
                    <a:pt x="2511406" y="352152"/>
                  </a:lnTo>
                  <a:lnTo>
                    <a:pt x="2496293" y="389928"/>
                  </a:lnTo>
                  <a:lnTo>
                    <a:pt x="2466775" y="426139"/>
                  </a:lnTo>
                  <a:lnTo>
                    <a:pt x="2423589" y="460588"/>
                  </a:lnTo>
                  <a:lnTo>
                    <a:pt x="2367471" y="493077"/>
                  </a:lnTo>
                  <a:lnTo>
                    <a:pt x="2299159" y="523409"/>
                  </a:lnTo>
                  <a:lnTo>
                    <a:pt x="2260661" y="537704"/>
                  </a:lnTo>
                  <a:lnTo>
                    <a:pt x="2219391" y="551386"/>
                  </a:lnTo>
                  <a:lnTo>
                    <a:pt x="2175442" y="564431"/>
                  </a:lnTo>
                  <a:lnTo>
                    <a:pt x="2128904" y="576812"/>
                  </a:lnTo>
                  <a:lnTo>
                    <a:pt x="2079872" y="588506"/>
                  </a:lnTo>
                  <a:lnTo>
                    <a:pt x="2028436" y="599488"/>
                  </a:lnTo>
                  <a:lnTo>
                    <a:pt x="1974689" y="609734"/>
                  </a:lnTo>
                  <a:lnTo>
                    <a:pt x="1918723" y="619218"/>
                  </a:lnTo>
                  <a:lnTo>
                    <a:pt x="1860630" y="627915"/>
                  </a:lnTo>
                  <a:lnTo>
                    <a:pt x="1800503" y="635803"/>
                  </a:lnTo>
                  <a:lnTo>
                    <a:pt x="1738433" y="642854"/>
                  </a:lnTo>
                  <a:lnTo>
                    <a:pt x="1674513" y="649046"/>
                  </a:lnTo>
                  <a:lnTo>
                    <a:pt x="1608835" y="654352"/>
                  </a:lnTo>
                  <a:lnTo>
                    <a:pt x="1541491" y="658749"/>
                  </a:lnTo>
                  <a:lnTo>
                    <a:pt x="1472573" y="662212"/>
                  </a:lnTo>
                  <a:lnTo>
                    <a:pt x="1402174" y="664717"/>
                  </a:lnTo>
                  <a:lnTo>
                    <a:pt x="1330385" y="666237"/>
                  </a:lnTo>
                  <a:lnTo>
                    <a:pt x="1257300" y="666750"/>
                  </a:lnTo>
                  <a:lnTo>
                    <a:pt x="1184209" y="666237"/>
                  </a:lnTo>
                  <a:lnTo>
                    <a:pt x="1112408" y="664717"/>
                  </a:lnTo>
                  <a:lnTo>
                    <a:pt x="1041988" y="662212"/>
                  </a:lnTo>
                  <a:lnTo>
                    <a:pt x="973042" y="658749"/>
                  </a:lnTo>
                  <a:lnTo>
                    <a:pt x="905664" y="654352"/>
                  </a:lnTo>
                  <a:lnTo>
                    <a:pt x="839945" y="649046"/>
                  </a:lnTo>
                  <a:lnTo>
                    <a:pt x="775980" y="642854"/>
                  </a:lnTo>
                  <a:lnTo>
                    <a:pt x="713860" y="635803"/>
                  </a:lnTo>
                  <a:lnTo>
                    <a:pt x="653678" y="627915"/>
                  </a:lnTo>
                  <a:lnTo>
                    <a:pt x="595527" y="619218"/>
                  </a:lnTo>
                  <a:lnTo>
                    <a:pt x="539501" y="609734"/>
                  </a:lnTo>
                  <a:lnTo>
                    <a:pt x="485691" y="599488"/>
                  </a:lnTo>
                  <a:lnTo>
                    <a:pt x="434190" y="588506"/>
                  </a:lnTo>
                  <a:lnTo>
                    <a:pt x="385092" y="576812"/>
                  </a:lnTo>
                  <a:lnTo>
                    <a:pt x="338489" y="564431"/>
                  </a:lnTo>
                  <a:lnTo>
                    <a:pt x="294474" y="551386"/>
                  </a:lnTo>
                  <a:lnTo>
                    <a:pt x="253140" y="537704"/>
                  </a:lnTo>
                  <a:lnTo>
                    <a:pt x="214579" y="523409"/>
                  </a:lnTo>
                  <a:lnTo>
                    <a:pt x="178885" y="508525"/>
                  </a:lnTo>
                  <a:lnTo>
                    <a:pt x="116466" y="477089"/>
                  </a:lnTo>
                  <a:lnTo>
                    <a:pt x="66625" y="443596"/>
                  </a:lnTo>
                  <a:lnTo>
                    <a:pt x="30106" y="408241"/>
                  </a:lnTo>
                  <a:lnTo>
                    <a:pt x="7650" y="371223"/>
                  </a:lnTo>
                  <a:lnTo>
                    <a:pt x="0" y="332739"/>
                  </a:lnTo>
                  <a:lnTo>
                    <a:pt x="1928" y="313454"/>
                  </a:lnTo>
                  <a:lnTo>
                    <a:pt x="17073" y="275906"/>
                  </a:lnTo>
                  <a:lnTo>
                    <a:pt x="46654" y="239890"/>
                  </a:lnTo>
                  <a:lnTo>
                    <a:pt x="89927" y="205607"/>
                  </a:lnTo>
                  <a:lnTo>
                    <a:pt x="146149" y="173256"/>
                  </a:lnTo>
                  <a:lnTo>
                    <a:pt x="214579" y="143036"/>
                  </a:lnTo>
                  <a:lnTo>
                    <a:pt x="253140" y="128789"/>
                  </a:lnTo>
                  <a:lnTo>
                    <a:pt x="294474" y="115149"/>
                  </a:lnTo>
                  <a:lnTo>
                    <a:pt x="338489" y="102143"/>
                  </a:lnTo>
                  <a:lnTo>
                    <a:pt x="385092" y="89794"/>
                  </a:lnTo>
                  <a:lnTo>
                    <a:pt x="434190" y="78128"/>
                  </a:lnTo>
                  <a:lnTo>
                    <a:pt x="485691" y="67171"/>
                  </a:lnTo>
                  <a:lnTo>
                    <a:pt x="539501" y="56946"/>
                  </a:lnTo>
                  <a:lnTo>
                    <a:pt x="595527" y="47479"/>
                  </a:lnTo>
                  <a:lnTo>
                    <a:pt x="653678" y="38796"/>
                  </a:lnTo>
                  <a:lnTo>
                    <a:pt x="713860" y="30920"/>
                  </a:lnTo>
                  <a:lnTo>
                    <a:pt x="775980" y="23877"/>
                  </a:lnTo>
                  <a:lnTo>
                    <a:pt x="839945" y="17692"/>
                  </a:lnTo>
                  <a:lnTo>
                    <a:pt x="905664" y="12390"/>
                  </a:lnTo>
                  <a:lnTo>
                    <a:pt x="973042" y="7996"/>
                  </a:lnTo>
                  <a:lnTo>
                    <a:pt x="1041988" y="4535"/>
                  </a:lnTo>
                  <a:lnTo>
                    <a:pt x="1112408" y="2032"/>
                  </a:lnTo>
                  <a:lnTo>
                    <a:pt x="1184209" y="512"/>
                  </a:lnTo>
                  <a:lnTo>
                    <a:pt x="125730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30" y="666750"/>
                  </a:moveTo>
                  <a:lnTo>
                    <a:pt x="2513330" y="666750"/>
                  </a:lnTo>
                </a:path>
              </a:pathLst>
            </a:custGeom>
            <a:ln w="1904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2129789" y="2697479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ec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401945" y="2505075"/>
            <a:ext cx="2532380" cy="685800"/>
            <a:chOff x="5401945" y="2505075"/>
            <a:chExt cx="2532380" cy="685800"/>
          </a:xfrm>
        </p:grpSpPr>
        <p:sp>
          <p:nvSpPr>
            <p:cNvPr id="103" name="object 103"/>
            <p:cNvSpPr/>
            <p:nvPr/>
          </p:nvSpPr>
          <p:spPr>
            <a:xfrm>
              <a:off x="5411470" y="25146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7300" y="0"/>
                  </a:moveTo>
                  <a:lnTo>
                    <a:pt x="1184209" y="512"/>
                  </a:lnTo>
                  <a:lnTo>
                    <a:pt x="1112408" y="2032"/>
                  </a:lnTo>
                  <a:lnTo>
                    <a:pt x="1041988" y="4535"/>
                  </a:lnTo>
                  <a:lnTo>
                    <a:pt x="973042" y="7996"/>
                  </a:lnTo>
                  <a:lnTo>
                    <a:pt x="905664" y="12390"/>
                  </a:lnTo>
                  <a:lnTo>
                    <a:pt x="839945" y="17692"/>
                  </a:lnTo>
                  <a:lnTo>
                    <a:pt x="775980" y="23877"/>
                  </a:lnTo>
                  <a:lnTo>
                    <a:pt x="713860" y="30920"/>
                  </a:lnTo>
                  <a:lnTo>
                    <a:pt x="653678" y="38796"/>
                  </a:lnTo>
                  <a:lnTo>
                    <a:pt x="595527" y="47479"/>
                  </a:lnTo>
                  <a:lnTo>
                    <a:pt x="539501" y="56946"/>
                  </a:lnTo>
                  <a:lnTo>
                    <a:pt x="485691" y="67171"/>
                  </a:lnTo>
                  <a:lnTo>
                    <a:pt x="434190" y="78128"/>
                  </a:lnTo>
                  <a:lnTo>
                    <a:pt x="385092" y="89794"/>
                  </a:lnTo>
                  <a:lnTo>
                    <a:pt x="338489" y="102143"/>
                  </a:lnTo>
                  <a:lnTo>
                    <a:pt x="294474" y="115149"/>
                  </a:lnTo>
                  <a:lnTo>
                    <a:pt x="253140" y="128789"/>
                  </a:lnTo>
                  <a:lnTo>
                    <a:pt x="214579" y="143036"/>
                  </a:lnTo>
                  <a:lnTo>
                    <a:pt x="178885" y="157867"/>
                  </a:lnTo>
                  <a:lnTo>
                    <a:pt x="116466" y="189177"/>
                  </a:lnTo>
                  <a:lnTo>
                    <a:pt x="66625" y="222520"/>
                  </a:lnTo>
                  <a:lnTo>
                    <a:pt x="30106" y="257694"/>
                  </a:lnTo>
                  <a:lnTo>
                    <a:pt x="7650" y="294501"/>
                  </a:lnTo>
                  <a:lnTo>
                    <a:pt x="0" y="332739"/>
                  </a:lnTo>
                  <a:lnTo>
                    <a:pt x="1928" y="352152"/>
                  </a:lnTo>
                  <a:lnTo>
                    <a:pt x="17073" y="389928"/>
                  </a:lnTo>
                  <a:lnTo>
                    <a:pt x="46654" y="426139"/>
                  </a:lnTo>
                  <a:lnTo>
                    <a:pt x="89927" y="460588"/>
                  </a:lnTo>
                  <a:lnTo>
                    <a:pt x="146149" y="493077"/>
                  </a:lnTo>
                  <a:lnTo>
                    <a:pt x="214579" y="523409"/>
                  </a:lnTo>
                  <a:lnTo>
                    <a:pt x="253140" y="537704"/>
                  </a:lnTo>
                  <a:lnTo>
                    <a:pt x="294474" y="551386"/>
                  </a:lnTo>
                  <a:lnTo>
                    <a:pt x="338489" y="564431"/>
                  </a:lnTo>
                  <a:lnTo>
                    <a:pt x="385092" y="576812"/>
                  </a:lnTo>
                  <a:lnTo>
                    <a:pt x="434190" y="588506"/>
                  </a:lnTo>
                  <a:lnTo>
                    <a:pt x="485691" y="599488"/>
                  </a:lnTo>
                  <a:lnTo>
                    <a:pt x="539501" y="609734"/>
                  </a:lnTo>
                  <a:lnTo>
                    <a:pt x="595527" y="619218"/>
                  </a:lnTo>
                  <a:lnTo>
                    <a:pt x="653678" y="627915"/>
                  </a:lnTo>
                  <a:lnTo>
                    <a:pt x="713860" y="635803"/>
                  </a:lnTo>
                  <a:lnTo>
                    <a:pt x="775980" y="642854"/>
                  </a:lnTo>
                  <a:lnTo>
                    <a:pt x="839945" y="649046"/>
                  </a:lnTo>
                  <a:lnTo>
                    <a:pt x="905664" y="654352"/>
                  </a:lnTo>
                  <a:lnTo>
                    <a:pt x="973042" y="658749"/>
                  </a:lnTo>
                  <a:lnTo>
                    <a:pt x="1041988" y="662212"/>
                  </a:lnTo>
                  <a:lnTo>
                    <a:pt x="1112408" y="664717"/>
                  </a:lnTo>
                  <a:lnTo>
                    <a:pt x="1184209" y="666237"/>
                  </a:lnTo>
                  <a:lnTo>
                    <a:pt x="1257300" y="666750"/>
                  </a:lnTo>
                  <a:lnTo>
                    <a:pt x="1330385" y="666237"/>
                  </a:lnTo>
                  <a:lnTo>
                    <a:pt x="1402174" y="664717"/>
                  </a:lnTo>
                  <a:lnTo>
                    <a:pt x="1472573" y="662212"/>
                  </a:lnTo>
                  <a:lnTo>
                    <a:pt x="1541491" y="658749"/>
                  </a:lnTo>
                  <a:lnTo>
                    <a:pt x="1608835" y="654352"/>
                  </a:lnTo>
                  <a:lnTo>
                    <a:pt x="1674513" y="649046"/>
                  </a:lnTo>
                  <a:lnTo>
                    <a:pt x="1738433" y="642854"/>
                  </a:lnTo>
                  <a:lnTo>
                    <a:pt x="1800503" y="635803"/>
                  </a:lnTo>
                  <a:lnTo>
                    <a:pt x="1860630" y="627915"/>
                  </a:lnTo>
                  <a:lnTo>
                    <a:pt x="1918723" y="619218"/>
                  </a:lnTo>
                  <a:lnTo>
                    <a:pt x="1974689" y="609734"/>
                  </a:lnTo>
                  <a:lnTo>
                    <a:pt x="2028436" y="599488"/>
                  </a:lnTo>
                  <a:lnTo>
                    <a:pt x="2079872" y="588506"/>
                  </a:lnTo>
                  <a:lnTo>
                    <a:pt x="2128904" y="576812"/>
                  </a:lnTo>
                  <a:lnTo>
                    <a:pt x="2175442" y="564431"/>
                  </a:lnTo>
                  <a:lnTo>
                    <a:pt x="2219391" y="551386"/>
                  </a:lnTo>
                  <a:lnTo>
                    <a:pt x="2260661" y="537704"/>
                  </a:lnTo>
                  <a:lnTo>
                    <a:pt x="2299159" y="523409"/>
                  </a:lnTo>
                  <a:lnTo>
                    <a:pt x="2334793" y="508525"/>
                  </a:lnTo>
                  <a:lnTo>
                    <a:pt x="2397100" y="477089"/>
                  </a:lnTo>
                  <a:lnTo>
                    <a:pt x="2446844" y="443596"/>
                  </a:lnTo>
                  <a:lnTo>
                    <a:pt x="2483289" y="408241"/>
                  </a:lnTo>
                  <a:lnTo>
                    <a:pt x="2505696" y="371223"/>
                  </a:lnTo>
                  <a:lnTo>
                    <a:pt x="2513329" y="332739"/>
                  </a:lnTo>
                  <a:lnTo>
                    <a:pt x="2511406" y="313454"/>
                  </a:lnTo>
                  <a:lnTo>
                    <a:pt x="2496293" y="275906"/>
                  </a:lnTo>
                  <a:lnTo>
                    <a:pt x="2466775" y="239890"/>
                  </a:lnTo>
                  <a:lnTo>
                    <a:pt x="2423589" y="205607"/>
                  </a:lnTo>
                  <a:lnTo>
                    <a:pt x="2367471" y="173256"/>
                  </a:lnTo>
                  <a:lnTo>
                    <a:pt x="2299159" y="143036"/>
                  </a:lnTo>
                  <a:lnTo>
                    <a:pt x="2260661" y="128789"/>
                  </a:lnTo>
                  <a:lnTo>
                    <a:pt x="2219391" y="115149"/>
                  </a:lnTo>
                  <a:lnTo>
                    <a:pt x="2175442" y="102143"/>
                  </a:lnTo>
                  <a:lnTo>
                    <a:pt x="2128904" y="89794"/>
                  </a:lnTo>
                  <a:lnTo>
                    <a:pt x="2079872" y="78128"/>
                  </a:lnTo>
                  <a:lnTo>
                    <a:pt x="2028436" y="67171"/>
                  </a:lnTo>
                  <a:lnTo>
                    <a:pt x="1974689" y="56946"/>
                  </a:lnTo>
                  <a:lnTo>
                    <a:pt x="1918723" y="47479"/>
                  </a:lnTo>
                  <a:lnTo>
                    <a:pt x="1860630" y="38796"/>
                  </a:lnTo>
                  <a:lnTo>
                    <a:pt x="1800503" y="30920"/>
                  </a:lnTo>
                  <a:lnTo>
                    <a:pt x="1738433" y="23877"/>
                  </a:lnTo>
                  <a:lnTo>
                    <a:pt x="1674513" y="17692"/>
                  </a:lnTo>
                  <a:lnTo>
                    <a:pt x="1608835" y="12390"/>
                  </a:lnTo>
                  <a:lnTo>
                    <a:pt x="1541491" y="7996"/>
                  </a:lnTo>
                  <a:lnTo>
                    <a:pt x="1472573" y="4535"/>
                  </a:lnTo>
                  <a:lnTo>
                    <a:pt x="1402174" y="2032"/>
                  </a:lnTo>
                  <a:lnTo>
                    <a:pt x="1330385" y="512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11470" y="25146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7300" y="0"/>
                  </a:moveTo>
                  <a:lnTo>
                    <a:pt x="1330385" y="512"/>
                  </a:lnTo>
                  <a:lnTo>
                    <a:pt x="1402174" y="2032"/>
                  </a:lnTo>
                  <a:lnTo>
                    <a:pt x="1472573" y="4535"/>
                  </a:lnTo>
                  <a:lnTo>
                    <a:pt x="1541491" y="7996"/>
                  </a:lnTo>
                  <a:lnTo>
                    <a:pt x="1608835" y="12390"/>
                  </a:lnTo>
                  <a:lnTo>
                    <a:pt x="1674513" y="17692"/>
                  </a:lnTo>
                  <a:lnTo>
                    <a:pt x="1738433" y="23877"/>
                  </a:lnTo>
                  <a:lnTo>
                    <a:pt x="1800503" y="30920"/>
                  </a:lnTo>
                  <a:lnTo>
                    <a:pt x="1860630" y="38796"/>
                  </a:lnTo>
                  <a:lnTo>
                    <a:pt x="1918723" y="47479"/>
                  </a:lnTo>
                  <a:lnTo>
                    <a:pt x="1974689" y="56946"/>
                  </a:lnTo>
                  <a:lnTo>
                    <a:pt x="2028436" y="67171"/>
                  </a:lnTo>
                  <a:lnTo>
                    <a:pt x="2079872" y="78128"/>
                  </a:lnTo>
                  <a:lnTo>
                    <a:pt x="2128904" y="89794"/>
                  </a:lnTo>
                  <a:lnTo>
                    <a:pt x="2175442" y="102143"/>
                  </a:lnTo>
                  <a:lnTo>
                    <a:pt x="2219391" y="115149"/>
                  </a:lnTo>
                  <a:lnTo>
                    <a:pt x="2260661" y="128789"/>
                  </a:lnTo>
                  <a:lnTo>
                    <a:pt x="2299159" y="143036"/>
                  </a:lnTo>
                  <a:lnTo>
                    <a:pt x="2334793" y="157867"/>
                  </a:lnTo>
                  <a:lnTo>
                    <a:pt x="2397100" y="189177"/>
                  </a:lnTo>
                  <a:lnTo>
                    <a:pt x="2446844" y="222520"/>
                  </a:lnTo>
                  <a:lnTo>
                    <a:pt x="2483289" y="257694"/>
                  </a:lnTo>
                  <a:lnTo>
                    <a:pt x="2505696" y="294501"/>
                  </a:lnTo>
                  <a:lnTo>
                    <a:pt x="2513329" y="332739"/>
                  </a:lnTo>
                  <a:lnTo>
                    <a:pt x="2511406" y="352152"/>
                  </a:lnTo>
                  <a:lnTo>
                    <a:pt x="2496293" y="389928"/>
                  </a:lnTo>
                  <a:lnTo>
                    <a:pt x="2466775" y="426139"/>
                  </a:lnTo>
                  <a:lnTo>
                    <a:pt x="2423589" y="460588"/>
                  </a:lnTo>
                  <a:lnTo>
                    <a:pt x="2367471" y="493077"/>
                  </a:lnTo>
                  <a:lnTo>
                    <a:pt x="2299159" y="523409"/>
                  </a:lnTo>
                  <a:lnTo>
                    <a:pt x="2260661" y="537704"/>
                  </a:lnTo>
                  <a:lnTo>
                    <a:pt x="2219391" y="551386"/>
                  </a:lnTo>
                  <a:lnTo>
                    <a:pt x="2175442" y="564431"/>
                  </a:lnTo>
                  <a:lnTo>
                    <a:pt x="2128904" y="576812"/>
                  </a:lnTo>
                  <a:lnTo>
                    <a:pt x="2079872" y="588506"/>
                  </a:lnTo>
                  <a:lnTo>
                    <a:pt x="2028436" y="599488"/>
                  </a:lnTo>
                  <a:lnTo>
                    <a:pt x="1974689" y="609734"/>
                  </a:lnTo>
                  <a:lnTo>
                    <a:pt x="1918723" y="619218"/>
                  </a:lnTo>
                  <a:lnTo>
                    <a:pt x="1860630" y="627915"/>
                  </a:lnTo>
                  <a:lnTo>
                    <a:pt x="1800503" y="635803"/>
                  </a:lnTo>
                  <a:lnTo>
                    <a:pt x="1738433" y="642854"/>
                  </a:lnTo>
                  <a:lnTo>
                    <a:pt x="1674513" y="649046"/>
                  </a:lnTo>
                  <a:lnTo>
                    <a:pt x="1608835" y="654352"/>
                  </a:lnTo>
                  <a:lnTo>
                    <a:pt x="1541491" y="658749"/>
                  </a:lnTo>
                  <a:lnTo>
                    <a:pt x="1472573" y="662212"/>
                  </a:lnTo>
                  <a:lnTo>
                    <a:pt x="1402174" y="664717"/>
                  </a:lnTo>
                  <a:lnTo>
                    <a:pt x="1330385" y="666237"/>
                  </a:lnTo>
                  <a:lnTo>
                    <a:pt x="1257300" y="666750"/>
                  </a:lnTo>
                  <a:lnTo>
                    <a:pt x="1184209" y="666237"/>
                  </a:lnTo>
                  <a:lnTo>
                    <a:pt x="1112408" y="664717"/>
                  </a:lnTo>
                  <a:lnTo>
                    <a:pt x="1041988" y="662212"/>
                  </a:lnTo>
                  <a:lnTo>
                    <a:pt x="973042" y="658749"/>
                  </a:lnTo>
                  <a:lnTo>
                    <a:pt x="905664" y="654352"/>
                  </a:lnTo>
                  <a:lnTo>
                    <a:pt x="839945" y="649046"/>
                  </a:lnTo>
                  <a:lnTo>
                    <a:pt x="775980" y="642854"/>
                  </a:lnTo>
                  <a:lnTo>
                    <a:pt x="713860" y="635803"/>
                  </a:lnTo>
                  <a:lnTo>
                    <a:pt x="653678" y="627915"/>
                  </a:lnTo>
                  <a:lnTo>
                    <a:pt x="595527" y="619218"/>
                  </a:lnTo>
                  <a:lnTo>
                    <a:pt x="539501" y="609734"/>
                  </a:lnTo>
                  <a:lnTo>
                    <a:pt x="485691" y="599488"/>
                  </a:lnTo>
                  <a:lnTo>
                    <a:pt x="434190" y="588506"/>
                  </a:lnTo>
                  <a:lnTo>
                    <a:pt x="385092" y="576812"/>
                  </a:lnTo>
                  <a:lnTo>
                    <a:pt x="338489" y="564431"/>
                  </a:lnTo>
                  <a:lnTo>
                    <a:pt x="294474" y="551386"/>
                  </a:lnTo>
                  <a:lnTo>
                    <a:pt x="253140" y="537704"/>
                  </a:lnTo>
                  <a:lnTo>
                    <a:pt x="214579" y="523409"/>
                  </a:lnTo>
                  <a:lnTo>
                    <a:pt x="178885" y="508525"/>
                  </a:lnTo>
                  <a:lnTo>
                    <a:pt x="116466" y="477089"/>
                  </a:lnTo>
                  <a:lnTo>
                    <a:pt x="66625" y="443596"/>
                  </a:lnTo>
                  <a:lnTo>
                    <a:pt x="30106" y="408241"/>
                  </a:lnTo>
                  <a:lnTo>
                    <a:pt x="7650" y="371223"/>
                  </a:lnTo>
                  <a:lnTo>
                    <a:pt x="0" y="332739"/>
                  </a:lnTo>
                  <a:lnTo>
                    <a:pt x="1928" y="313454"/>
                  </a:lnTo>
                  <a:lnTo>
                    <a:pt x="17073" y="275906"/>
                  </a:lnTo>
                  <a:lnTo>
                    <a:pt x="46654" y="239890"/>
                  </a:lnTo>
                  <a:lnTo>
                    <a:pt x="89927" y="205607"/>
                  </a:lnTo>
                  <a:lnTo>
                    <a:pt x="146149" y="173256"/>
                  </a:lnTo>
                  <a:lnTo>
                    <a:pt x="214579" y="143036"/>
                  </a:lnTo>
                  <a:lnTo>
                    <a:pt x="253140" y="128789"/>
                  </a:lnTo>
                  <a:lnTo>
                    <a:pt x="294474" y="115149"/>
                  </a:lnTo>
                  <a:lnTo>
                    <a:pt x="338489" y="102143"/>
                  </a:lnTo>
                  <a:lnTo>
                    <a:pt x="385092" y="89794"/>
                  </a:lnTo>
                  <a:lnTo>
                    <a:pt x="434190" y="78128"/>
                  </a:lnTo>
                  <a:lnTo>
                    <a:pt x="485691" y="67171"/>
                  </a:lnTo>
                  <a:lnTo>
                    <a:pt x="539501" y="56946"/>
                  </a:lnTo>
                  <a:lnTo>
                    <a:pt x="595527" y="47479"/>
                  </a:lnTo>
                  <a:lnTo>
                    <a:pt x="653678" y="38796"/>
                  </a:lnTo>
                  <a:lnTo>
                    <a:pt x="713860" y="30920"/>
                  </a:lnTo>
                  <a:lnTo>
                    <a:pt x="775980" y="23877"/>
                  </a:lnTo>
                  <a:lnTo>
                    <a:pt x="839945" y="17692"/>
                  </a:lnTo>
                  <a:lnTo>
                    <a:pt x="905664" y="12390"/>
                  </a:lnTo>
                  <a:lnTo>
                    <a:pt x="973042" y="7996"/>
                  </a:lnTo>
                  <a:lnTo>
                    <a:pt x="1041988" y="4535"/>
                  </a:lnTo>
                  <a:lnTo>
                    <a:pt x="1112408" y="2032"/>
                  </a:lnTo>
                  <a:lnTo>
                    <a:pt x="1184209" y="512"/>
                  </a:lnTo>
                  <a:lnTo>
                    <a:pt x="125730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389370" y="2697479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287144" y="4666615"/>
            <a:ext cx="2532380" cy="687070"/>
            <a:chOff x="1287144" y="4666615"/>
            <a:chExt cx="2532380" cy="687070"/>
          </a:xfrm>
        </p:grpSpPr>
        <p:sp>
          <p:nvSpPr>
            <p:cNvPr id="107" name="object 107"/>
            <p:cNvSpPr/>
            <p:nvPr/>
          </p:nvSpPr>
          <p:spPr>
            <a:xfrm>
              <a:off x="1296669" y="467614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7300" y="0"/>
                  </a:moveTo>
                  <a:lnTo>
                    <a:pt x="1184209" y="512"/>
                  </a:lnTo>
                  <a:lnTo>
                    <a:pt x="1112408" y="2032"/>
                  </a:lnTo>
                  <a:lnTo>
                    <a:pt x="1041988" y="4537"/>
                  </a:lnTo>
                  <a:lnTo>
                    <a:pt x="973042" y="8000"/>
                  </a:lnTo>
                  <a:lnTo>
                    <a:pt x="905664" y="12397"/>
                  </a:lnTo>
                  <a:lnTo>
                    <a:pt x="839945" y="17703"/>
                  </a:lnTo>
                  <a:lnTo>
                    <a:pt x="775980" y="23895"/>
                  </a:lnTo>
                  <a:lnTo>
                    <a:pt x="713860" y="30946"/>
                  </a:lnTo>
                  <a:lnTo>
                    <a:pt x="653678" y="38834"/>
                  </a:lnTo>
                  <a:lnTo>
                    <a:pt x="595527" y="47531"/>
                  </a:lnTo>
                  <a:lnTo>
                    <a:pt x="539501" y="57015"/>
                  </a:lnTo>
                  <a:lnTo>
                    <a:pt x="485691" y="67261"/>
                  </a:lnTo>
                  <a:lnTo>
                    <a:pt x="434190" y="78243"/>
                  </a:lnTo>
                  <a:lnTo>
                    <a:pt x="385092" y="89937"/>
                  </a:lnTo>
                  <a:lnTo>
                    <a:pt x="338489" y="102318"/>
                  </a:lnTo>
                  <a:lnTo>
                    <a:pt x="294474" y="115363"/>
                  </a:lnTo>
                  <a:lnTo>
                    <a:pt x="253140" y="129045"/>
                  </a:lnTo>
                  <a:lnTo>
                    <a:pt x="214579" y="143340"/>
                  </a:lnTo>
                  <a:lnTo>
                    <a:pt x="178885" y="158224"/>
                  </a:lnTo>
                  <a:lnTo>
                    <a:pt x="116466" y="189660"/>
                  </a:lnTo>
                  <a:lnTo>
                    <a:pt x="66625" y="223153"/>
                  </a:lnTo>
                  <a:lnTo>
                    <a:pt x="30106" y="258508"/>
                  </a:lnTo>
                  <a:lnTo>
                    <a:pt x="7650" y="295526"/>
                  </a:lnTo>
                  <a:lnTo>
                    <a:pt x="0" y="334010"/>
                  </a:lnTo>
                  <a:lnTo>
                    <a:pt x="1928" y="353418"/>
                  </a:lnTo>
                  <a:lnTo>
                    <a:pt x="17073" y="391160"/>
                  </a:lnTo>
                  <a:lnTo>
                    <a:pt x="46654" y="427309"/>
                  </a:lnTo>
                  <a:lnTo>
                    <a:pt x="89927" y="461671"/>
                  </a:lnTo>
                  <a:lnTo>
                    <a:pt x="146149" y="494056"/>
                  </a:lnTo>
                  <a:lnTo>
                    <a:pt x="214579" y="524269"/>
                  </a:lnTo>
                  <a:lnTo>
                    <a:pt x="253140" y="538502"/>
                  </a:lnTo>
                  <a:lnTo>
                    <a:pt x="294474" y="552120"/>
                  </a:lnTo>
                  <a:lnTo>
                    <a:pt x="338489" y="565098"/>
                  </a:lnTo>
                  <a:lnTo>
                    <a:pt x="385092" y="577414"/>
                  </a:lnTo>
                  <a:lnTo>
                    <a:pt x="434190" y="589043"/>
                  </a:lnTo>
                  <a:lnTo>
                    <a:pt x="485691" y="599961"/>
                  </a:lnTo>
                  <a:lnTo>
                    <a:pt x="539501" y="610143"/>
                  </a:lnTo>
                  <a:lnTo>
                    <a:pt x="595527" y="619566"/>
                  </a:lnTo>
                  <a:lnTo>
                    <a:pt x="653678" y="628206"/>
                  </a:lnTo>
                  <a:lnTo>
                    <a:pt x="713860" y="636039"/>
                  </a:lnTo>
                  <a:lnTo>
                    <a:pt x="775980" y="643040"/>
                  </a:lnTo>
                  <a:lnTo>
                    <a:pt x="839945" y="649186"/>
                  </a:lnTo>
                  <a:lnTo>
                    <a:pt x="905664" y="654453"/>
                  </a:lnTo>
                  <a:lnTo>
                    <a:pt x="973042" y="658815"/>
                  </a:lnTo>
                  <a:lnTo>
                    <a:pt x="1041988" y="662250"/>
                  </a:lnTo>
                  <a:lnTo>
                    <a:pt x="1112408" y="664734"/>
                  </a:lnTo>
                  <a:lnTo>
                    <a:pt x="1184209" y="666242"/>
                  </a:lnTo>
                  <a:lnTo>
                    <a:pt x="1257300" y="666750"/>
                  </a:lnTo>
                  <a:lnTo>
                    <a:pt x="1330385" y="666242"/>
                  </a:lnTo>
                  <a:lnTo>
                    <a:pt x="1402174" y="664734"/>
                  </a:lnTo>
                  <a:lnTo>
                    <a:pt x="1472573" y="662250"/>
                  </a:lnTo>
                  <a:lnTo>
                    <a:pt x="1541491" y="658815"/>
                  </a:lnTo>
                  <a:lnTo>
                    <a:pt x="1608835" y="654453"/>
                  </a:lnTo>
                  <a:lnTo>
                    <a:pt x="1674513" y="649186"/>
                  </a:lnTo>
                  <a:lnTo>
                    <a:pt x="1738433" y="643040"/>
                  </a:lnTo>
                  <a:lnTo>
                    <a:pt x="1800503" y="636039"/>
                  </a:lnTo>
                  <a:lnTo>
                    <a:pt x="1860630" y="628206"/>
                  </a:lnTo>
                  <a:lnTo>
                    <a:pt x="1918723" y="619566"/>
                  </a:lnTo>
                  <a:lnTo>
                    <a:pt x="1974689" y="610143"/>
                  </a:lnTo>
                  <a:lnTo>
                    <a:pt x="2028436" y="599961"/>
                  </a:lnTo>
                  <a:lnTo>
                    <a:pt x="2079872" y="589043"/>
                  </a:lnTo>
                  <a:lnTo>
                    <a:pt x="2128904" y="577414"/>
                  </a:lnTo>
                  <a:lnTo>
                    <a:pt x="2175442" y="565098"/>
                  </a:lnTo>
                  <a:lnTo>
                    <a:pt x="2219391" y="552120"/>
                  </a:lnTo>
                  <a:lnTo>
                    <a:pt x="2260661" y="538502"/>
                  </a:lnTo>
                  <a:lnTo>
                    <a:pt x="2299159" y="524269"/>
                  </a:lnTo>
                  <a:lnTo>
                    <a:pt x="2334793" y="509446"/>
                  </a:lnTo>
                  <a:lnTo>
                    <a:pt x="2397100" y="478123"/>
                  </a:lnTo>
                  <a:lnTo>
                    <a:pt x="2446844" y="444725"/>
                  </a:lnTo>
                  <a:lnTo>
                    <a:pt x="2483289" y="409445"/>
                  </a:lnTo>
                  <a:lnTo>
                    <a:pt x="2505696" y="372476"/>
                  </a:lnTo>
                  <a:lnTo>
                    <a:pt x="2513330" y="334010"/>
                  </a:lnTo>
                  <a:lnTo>
                    <a:pt x="2511406" y="314597"/>
                  </a:lnTo>
                  <a:lnTo>
                    <a:pt x="2496293" y="276821"/>
                  </a:lnTo>
                  <a:lnTo>
                    <a:pt x="2466775" y="240610"/>
                  </a:lnTo>
                  <a:lnTo>
                    <a:pt x="2423589" y="206161"/>
                  </a:lnTo>
                  <a:lnTo>
                    <a:pt x="2367471" y="173672"/>
                  </a:lnTo>
                  <a:lnTo>
                    <a:pt x="2299159" y="143340"/>
                  </a:lnTo>
                  <a:lnTo>
                    <a:pt x="2260661" y="129045"/>
                  </a:lnTo>
                  <a:lnTo>
                    <a:pt x="2219391" y="115363"/>
                  </a:lnTo>
                  <a:lnTo>
                    <a:pt x="2175442" y="102318"/>
                  </a:lnTo>
                  <a:lnTo>
                    <a:pt x="2128904" y="89937"/>
                  </a:lnTo>
                  <a:lnTo>
                    <a:pt x="2079872" y="78243"/>
                  </a:lnTo>
                  <a:lnTo>
                    <a:pt x="2028436" y="67261"/>
                  </a:lnTo>
                  <a:lnTo>
                    <a:pt x="1974689" y="57015"/>
                  </a:lnTo>
                  <a:lnTo>
                    <a:pt x="1918723" y="47531"/>
                  </a:lnTo>
                  <a:lnTo>
                    <a:pt x="1860630" y="38834"/>
                  </a:lnTo>
                  <a:lnTo>
                    <a:pt x="1800503" y="30946"/>
                  </a:lnTo>
                  <a:lnTo>
                    <a:pt x="1738433" y="23895"/>
                  </a:lnTo>
                  <a:lnTo>
                    <a:pt x="1674513" y="17703"/>
                  </a:lnTo>
                  <a:lnTo>
                    <a:pt x="1608835" y="12397"/>
                  </a:lnTo>
                  <a:lnTo>
                    <a:pt x="1541491" y="8000"/>
                  </a:lnTo>
                  <a:lnTo>
                    <a:pt x="1472573" y="4537"/>
                  </a:lnTo>
                  <a:lnTo>
                    <a:pt x="1402174" y="2032"/>
                  </a:lnTo>
                  <a:lnTo>
                    <a:pt x="1330385" y="512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96669" y="4676140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7300" y="0"/>
                  </a:moveTo>
                  <a:lnTo>
                    <a:pt x="1330385" y="512"/>
                  </a:lnTo>
                  <a:lnTo>
                    <a:pt x="1402174" y="2032"/>
                  </a:lnTo>
                  <a:lnTo>
                    <a:pt x="1472573" y="4537"/>
                  </a:lnTo>
                  <a:lnTo>
                    <a:pt x="1541491" y="8000"/>
                  </a:lnTo>
                  <a:lnTo>
                    <a:pt x="1608835" y="12397"/>
                  </a:lnTo>
                  <a:lnTo>
                    <a:pt x="1674513" y="17703"/>
                  </a:lnTo>
                  <a:lnTo>
                    <a:pt x="1738433" y="23895"/>
                  </a:lnTo>
                  <a:lnTo>
                    <a:pt x="1800503" y="30946"/>
                  </a:lnTo>
                  <a:lnTo>
                    <a:pt x="1860630" y="38834"/>
                  </a:lnTo>
                  <a:lnTo>
                    <a:pt x="1918723" y="47531"/>
                  </a:lnTo>
                  <a:lnTo>
                    <a:pt x="1974689" y="57015"/>
                  </a:lnTo>
                  <a:lnTo>
                    <a:pt x="2028436" y="67261"/>
                  </a:lnTo>
                  <a:lnTo>
                    <a:pt x="2079872" y="78243"/>
                  </a:lnTo>
                  <a:lnTo>
                    <a:pt x="2128904" y="89937"/>
                  </a:lnTo>
                  <a:lnTo>
                    <a:pt x="2175442" y="102318"/>
                  </a:lnTo>
                  <a:lnTo>
                    <a:pt x="2219391" y="115363"/>
                  </a:lnTo>
                  <a:lnTo>
                    <a:pt x="2260661" y="129045"/>
                  </a:lnTo>
                  <a:lnTo>
                    <a:pt x="2299159" y="143340"/>
                  </a:lnTo>
                  <a:lnTo>
                    <a:pt x="2334793" y="158224"/>
                  </a:lnTo>
                  <a:lnTo>
                    <a:pt x="2397100" y="189660"/>
                  </a:lnTo>
                  <a:lnTo>
                    <a:pt x="2446844" y="223153"/>
                  </a:lnTo>
                  <a:lnTo>
                    <a:pt x="2483289" y="258508"/>
                  </a:lnTo>
                  <a:lnTo>
                    <a:pt x="2505696" y="295526"/>
                  </a:lnTo>
                  <a:lnTo>
                    <a:pt x="2513330" y="334010"/>
                  </a:lnTo>
                  <a:lnTo>
                    <a:pt x="2511406" y="353418"/>
                  </a:lnTo>
                  <a:lnTo>
                    <a:pt x="2496293" y="391160"/>
                  </a:lnTo>
                  <a:lnTo>
                    <a:pt x="2466775" y="427309"/>
                  </a:lnTo>
                  <a:lnTo>
                    <a:pt x="2423589" y="461671"/>
                  </a:lnTo>
                  <a:lnTo>
                    <a:pt x="2367471" y="494056"/>
                  </a:lnTo>
                  <a:lnTo>
                    <a:pt x="2299159" y="524269"/>
                  </a:lnTo>
                  <a:lnTo>
                    <a:pt x="2260661" y="538502"/>
                  </a:lnTo>
                  <a:lnTo>
                    <a:pt x="2219391" y="552120"/>
                  </a:lnTo>
                  <a:lnTo>
                    <a:pt x="2175442" y="565098"/>
                  </a:lnTo>
                  <a:lnTo>
                    <a:pt x="2128904" y="577414"/>
                  </a:lnTo>
                  <a:lnTo>
                    <a:pt x="2079872" y="589043"/>
                  </a:lnTo>
                  <a:lnTo>
                    <a:pt x="2028436" y="599961"/>
                  </a:lnTo>
                  <a:lnTo>
                    <a:pt x="1974689" y="610143"/>
                  </a:lnTo>
                  <a:lnTo>
                    <a:pt x="1918723" y="619566"/>
                  </a:lnTo>
                  <a:lnTo>
                    <a:pt x="1860630" y="628206"/>
                  </a:lnTo>
                  <a:lnTo>
                    <a:pt x="1800503" y="636039"/>
                  </a:lnTo>
                  <a:lnTo>
                    <a:pt x="1738433" y="643040"/>
                  </a:lnTo>
                  <a:lnTo>
                    <a:pt x="1674513" y="649186"/>
                  </a:lnTo>
                  <a:lnTo>
                    <a:pt x="1608835" y="654453"/>
                  </a:lnTo>
                  <a:lnTo>
                    <a:pt x="1541491" y="658815"/>
                  </a:lnTo>
                  <a:lnTo>
                    <a:pt x="1472573" y="662250"/>
                  </a:lnTo>
                  <a:lnTo>
                    <a:pt x="1402174" y="664734"/>
                  </a:lnTo>
                  <a:lnTo>
                    <a:pt x="1330385" y="666242"/>
                  </a:lnTo>
                  <a:lnTo>
                    <a:pt x="1257300" y="666750"/>
                  </a:lnTo>
                  <a:lnTo>
                    <a:pt x="1184209" y="666242"/>
                  </a:lnTo>
                  <a:lnTo>
                    <a:pt x="1112408" y="664734"/>
                  </a:lnTo>
                  <a:lnTo>
                    <a:pt x="1041988" y="662250"/>
                  </a:lnTo>
                  <a:lnTo>
                    <a:pt x="973042" y="658815"/>
                  </a:lnTo>
                  <a:lnTo>
                    <a:pt x="905664" y="654453"/>
                  </a:lnTo>
                  <a:lnTo>
                    <a:pt x="839945" y="649186"/>
                  </a:lnTo>
                  <a:lnTo>
                    <a:pt x="775980" y="643040"/>
                  </a:lnTo>
                  <a:lnTo>
                    <a:pt x="713860" y="636039"/>
                  </a:lnTo>
                  <a:lnTo>
                    <a:pt x="653678" y="628206"/>
                  </a:lnTo>
                  <a:lnTo>
                    <a:pt x="595527" y="619566"/>
                  </a:lnTo>
                  <a:lnTo>
                    <a:pt x="539501" y="610143"/>
                  </a:lnTo>
                  <a:lnTo>
                    <a:pt x="485691" y="599961"/>
                  </a:lnTo>
                  <a:lnTo>
                    <a:pt x="434190" y="589043"/>
                  </a:lnTo>
                  <a:lnTo>
                    <a:pt x="385092" y="577414"/>
                  </a:lnTo>
                  <a:lnTo>
                    <a:pt x="338489" y="565098"/>
                  </a:lnTo>
                  <a:lnTo>
                    <a:pt x="294474" y="552120"/>
                  </a:lnTo>
                  <a:lnTo>
                    <a:pt x="253140" y="538502"/>
                  </a:lnTo>
                  <a:lnTo>
                    <a:pt x="214579" y="524269"/>
                  </a:lnTo>
                  <a:lnTo>
                    <a:pt x="178885" y="509446"/>
                  </a:lnTo>
                  <a:lnTo>
                    <a:pt x="116466" y="478123"/>
                  </a:lnTo>
                  <a:lnTo>
                    <a:pt x="66625" y="444725"/>
                  </a:lnTo>
                  <a:lnTo>
                    <a:pt x="30106" y="409445"/>
                  </a:lnTo>
                  <a:lnTo>
                    <a:pt x="7650" y="372476"/>
                  </a:lnTo>
                  <a:lnTo>
                    <a:pt x="0" y="334010"/>
                  </a:lnTo>
                  <a:lnTo>
                    <a:pt x="1928" y="314597"/>
                  </a:lnTo>
                  <a:lnTo>
                    <a:pt x="17073" y="276821"/>
                  </a:lnTo>
                  <a:lnTo>
                    <a:pt x="46654" y="240610"/>
                  </a:lnTo>
                  <a:lnTo>
                    <a:pt x="89927" y="206161"/>
                  </a:lnTo>
                  <a:lnTo>
                    <a:pt x="146149" y="173672"/>
                  </a:lnTo>
                  <a:lnTo>
                    <a:pt x="214579" y="143340"/>
                  </a:lnTo>
                  <a:lnTo>
                    <a:pt x="253140" y="129045"/>
                  </a:lnTo>
                  <a:lnTo>
                    <a:pt x="294474" y="115363"/>
                  </a:lnTo>
                  <a:lnTo>
                    <a:pt x="338489" y="102318"/>
                  </a:lnTo>
                  <a:lnTo>
                    <a:pt x="385092" y="89937"/>
                  </a:lnTo>
                  <a:lnTo>
                    <a:pt x="434190" y="78243"/>
                  </a:lnTo>
                  <a:lnTo>
                    <a:pt x="485691" y="67261"/>
                  </a:lnTo>
                  <a:lnTo>
                    <a:pt x="539501" y="57015"/>
                  </a:lnTo>
                  <a:lnTo>
                    <a:pt x="595527" y="47531"/>
                  </a:lnTo>
                  <a:lnTo>
                    <a:pt x="653678" y="38834"/>
                  </a:lnTo>
                  <a:lnTo>
                    <a:pt x="713860" y="30946"/>
                  </a:lnTo>
                  <a:lnTo>
                    <a:pt x="775980" y="23895"/>
                  </a:lnTo>
                  <a:lnTo>
                    <a:pt x="839945" y="17703"/>
                  </a:lnTo>
                  <a:lnTo>
                    <a:pt x="905664" y="12397"/>
                  </a:lnTo>
                  <a:lnTo>
                    <a:pt x="973042" y="8000"/>
                  </a:lnTo>
                  <a:lnTo>
                    <a:pt x="1041988" y="4537"/>
                  </a:lnTo>
                  <a:lnTo>
                    <a:pt x="1112408" y="2032"/>
                  </a:lnTo>
                  <a:lnTo>
                    <a:pt x="1184209" y="512"/>
                  </a:lnTo>
                  <a:lnTo>
                    <a:pt x="125730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2218689" y="4860290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Bin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751329" y="1223010"/>
            <a:ext cx="5707380" cy="1682750"/>
            <a:chOff x="1751329" y="1223010"/>
            <a:chExt cx="5707380" cy="1682750"/>
          </a:xfrm>
        </p:grpSpPr>
        <p:sp>
          <p:nvSpPr>
            <p:cNvPr id="111" name="object 111"/>
            <p:cNvSpPr/>
            <p:nvPr/>
          </p:nvSpPr>
          <p:spPr>
            <a:xfrm>
              <a:off x="4122419" y="2819400"/>
              <a:ext cx="1173480" cy="0"/>
            </a:xfrm>
            <a:custGeom>
              <a:avLst/>
              <a:gdLst/>
              <a:ahLst/>
              <a:cxnLst/>
              <a:rect l="l" t="t" r="r" b="b"/>
              <a:pathLst>
                <a:path w="1173479">
                  <a:moveTo>
                    <a:pt x="1173479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62400" y="273431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85089"/>
                  </a:lnTo>
                  <a:lnTo>
                    <a:pt x="171450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70379" y="1242060"/>
              <a:ext cx="5669280" cy="0"/>
            </a:xfrm>
            <a:custGeom>
              <a:avLst/>
              <a:gdLst/>
              <a:ahLst/>
              <a:cxnLst/>
              <a:rect l="l" t="t" r="r" b="b"/>
              <a:pathLst>
                <a:path w="5669280">
                  <a:moveTo>
                    <a:pt x="0" y="0"/>
                  </a:moveTo>
                  <a:lnTo>
                    <a:pt x="566928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1724660" y="414020"/>
            <a:ext cx="569341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b="1" spc="-10" dirty="0">
                <a:solidFill>
                  <a:srgbClr val="FFFFCC"/>
                </a:solidFill>
                <a:latin typeface="Arial"/>
                <a:cs typeface="Arial"/>
              </a:rPr>
              <a:t>Octal</a:t>
            </a:r>
            <a:r>
              <a:rPr sz="5700" b="1" spc="-2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5700" b="1" dirty="0">
                <a:solidFill>
                  <a:srgbClr val="FFFFCC"/>
                </a:solidFill>
                <a:latin typeface="Arial"/>
                <a:cs typeface="Arial"/>
              </a:rPr>
              <a:t>to</a:t>
            </a:r>
            <a:r>
              <a:rPr sz="5700" b="1" spc="-30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5700" b="1" spc="-10" dirty="0">
                <a:solidFill>
                  <a:srgbClr val="FFFFCC"/>
                </a:solidFill>
                <a:latin typeface="Arial"/>
                <a:cs typeface="Arial"/>
              </a:rPr>
              <a:t>Decimal</a:t>
            </a:r>
            <a:endParaRPr sz="57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737360" y="1209039"/>
            <a:ext cx="5669280" cy="0"/>
          </a:xfrm>
          <a:custGeom>
            <a:avLst/>
            <a:gdLst/>
            <a:ahLst/>
            <a:cxnLst/>
            <a:rect l="l" t="t" r="r" b="b"/>
            <a:pathLst>
              <a:path w="5669280">
                <a:moveTo>
                  <a:pt x="0" y="0"/>
                </a:moveTo>
                <a:lnTo>
                  <a:pt x="5669280" y="0"/>
                </a:lnTo>
              </a:path>
            </a:pathLst>
          </a:custGeom>
          <a:ln w="38100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Audio 1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33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667" y="0"/>
            <a:ext cx="9157335" cy="6859270"/>
            <a:chOff x="-6667" y="0"/>
            <a:chExt cx="9157335" cy="6859270"/>
          </a:xfrm>
        </p:grpSpPr>
        <p:sp>
          <p:nvSpPr>
            <p:cNvPr id="3" name="object 3"/>
            <p:cNvSpPr/>
            <p:nvPr/>
          </p:nvSpPr>
          <p:spPr>
            <a:xfrm>
              <a:off x="-1269" y="0"/>
              <a:ext cx="9146540" cy="116839"/>
            </a:xfrm>
            <a:custGeom>
              <a:avLst/>
              <a:gdLst/>
              <a:ahLst/>
              <a:cxnLst/>
              <a:rect l="l" t="t" r="r" b="b"/>
              <a:pathLst>
                <a:path w="9146540" h="116839">
                  <a:moveTo>
                    <a:pt x="914654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60960"/>
                  </a:lnTo>
                  <a:lnTo>
                    <a:pt x="0" y="116840"/>
                  </a:lnTo>
                  <a:lnTo>
                    <a:pt x="9146540" y="116840"/>
                  </a:lnTo>
                  <a:lnTo>
                    <a:pt x="9146540" y="60960"/>
                  </a:lnTo>
                  <a:lnTo>
                    <a:pt x="9146540" y="558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69" y="1092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69" y="1651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69" y="2197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69" y="2755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69" y="33147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69" y="3860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A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69" y="4419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A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69" y="4965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B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69" y="55244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69" y="6070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69" y="6629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C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69" y="7188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69" y="7734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69" y="82931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69" y="8839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69" y="93979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69" y="99441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69" y="10502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69" y="110616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69" y="11607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69" y="121666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69" y="1271269"/>
              <a:ext cx="9146540" cy="115570"/>
            </a:xfrm>
            <a:custGeom>
              <a:avLst/>
              <a:gdLst/>
              <a:ahLst/>
              <a:cxnLst/>
              <a:rect l="l" t="t" r="r" b="b"/>
              <a:pathLst>
                <a:path w="9146540" h="115569">
                  <a:moveTo>
                    <a:pt x="914654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60960"/>
                  </a:lnTo>
                  <a:lnTo>
                    <a:pt x="0" y="115570"/>
                  </a:lnTo>
                  <a:lnTo>
                    <a:pt x="9146540" y="115570"/>
                  </a:lnTo>
                  <a:lnTo>
                    <a:pt x="9146540" y="60960"/>
                  </a:lnTo>
                  <a:lnTo>
                    <a:pt x="9146540" y="558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69" y="138176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69" y="14376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69" y="149351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69" y="15481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69" y="160401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69" y="16586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69" y="17145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69" y="17691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69" y="18249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69" y="18796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69" y="19354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69" y="199135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69" y="204596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69" y="210185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69" y="21564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69" y="22123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69" y="22669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69" y="23228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69" y="23774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69" y="24333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69" y="24892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69" y="25438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69" y="25996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69" y="26543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69" y="27101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69" y="276479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69" y="282066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69" y="28752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69" y="29311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69" y="298704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69" y="30416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69" y="30975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69" y="315214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69" y="320801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69" y="32626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69" y="33185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69" y="33731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69" y="34290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69" y="34848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69" y="35394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69" y="35953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69" y="36499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69" y="37058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69" y="37604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69" y="38163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69" y="38709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69" y="39268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69" y="39827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69" y="40373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69" y="40932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69" y="41478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69" y="42037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69" y="42583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69" y="43141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69" y="43688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69" y="44246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69" y="448055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69" y="45351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69" y="45910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69" y="46456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69" y="47015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69" y="47561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69" y="48120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69" y="48666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69" y="49225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69" y="497840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69" y="50330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69" y="50888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69" y="51435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69" y="51993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69" y="52539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69" y="53098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69" y="53644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69" y="54203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69" y="547623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69" y="55308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69" y="55867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69" y="56413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69" y="569722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69" y="57518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69" y="580770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69" y="586358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69" y="591820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69" y="59740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69" y="602868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69" y="608457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69" y="613917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69" y="619505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69" y="625093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69" y="630555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9146540" y="6095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69" y="636142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89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69" y="641603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60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69" y="6471920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69" y="652652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69" y="6582410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69" y="663828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89"/>
                  </a:lnTo>
                  <a:lnTo>
                    <a:pt x="9146540" y="5968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69" y="6692899"/>
              <a:ext cx="9146540" cy="60960"/>
            </a:xfrm>
            <a:custGeom>
              <a:avLst/>
              <a:gdLst/>
              <a:ahLst/>
              <a:cxnLst/>
              <a:rect l="l" t="t" r="r" b="b"/>
              <a:pathLst>
                <a:path w="9146540" h="60959">
                  <a:moveTo>
                    <a:pt x="914654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9146540" y="609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69" y="6748779"/>
              <a:ext cx="9146540" cy="59690"/>
            </a:xfrm>
            <a:custGeom>
              <a:avLst/>
              <a:gdLst/>
              <a:ahLst/>
              <a:cxnLst/>
              <a:rect l="l" t="t" r="r" b="b"/>
              <a:pathLst>
                <a:path w="9146540" h="59690">
                  <a:moveTo>
                    <a:pt x="9146540" y="0"/>
                  </a:moveTo>
                  <a:lnTo>
                    <a:pt x="0" y="0"/>
                  </a:lnTo>
                  <a:lnTo>
                    <a:pt x="0" y="59690"/>
                  </a:lnTo>
                  <a:lnTo>
                    <a:pt x="9146540" y="596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6803389"/>
              <a:ext cx="9144000" cy="54610"/>
            </a:xfrm>
            <a:custGeom>
              <a:avLst/>
              <a:gdLst/>
              <a:ahLst/>
              <a:cxnLst/>
              <a:rect l="l" t="t" r="r" b="b"/>
              <a:pathLst>
                <a:path w="9144000" h="54609">
                  <a:moveTo>
                    <a:pt x="0" y="5460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4609"/>
                  </a:lnTo>
                  <a:lnTo>
                    <a:pt x="0" y="54609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427220" y="0"/>
              <a:ext cx="22225" cy="210820"/>
            </a:xfrm>
            <a:custGeom>
              <a:avLst/>
              <a:gdLst/>
              <a:ahLst/>
              <a:cxnLst/>
              <a:rect l="l" t="t" r="r" b="b"/>
              <a:pathLst>
                <a:path w="22225" h="210820">
                  <a:moveTo>
                    <a:pt x="21971" y="210820"/>
                  </a:moveTo>
                  <a:lnTo>
                    <a:pt x="20548" y="109220"/>
                  </a:lnTo>
                  <a:lnTo>
                    <a:pt x="20434" y="10033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1384" y="100330"/>
                  </a:lnTo>
                  <a:lnTo>
                    <a:pt x="2921" y="210820"/>
                  </a:lnTo>
                  <a:lnTo>
                    <a:pt x="21971" y="21082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30008" y="2006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31403" y="3009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32815" y="4025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34210" y="5029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435604" y="60324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37016" y="70484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438411" y="8051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439805" y="905510"/>
              <a:ext cx="20955" cy="111760"/>
            </a:xfrm>
            <a:custGeom>
              <a:avLst/>
              <a:gdLst/>
              <a:ahLst/>
              <a:cxnLst/>
              <a:rect l="l" t="t" r="r" b="b"/>
              <a:pathLst>
                <a:path w="20954" h="111759">
                  <a:moveTo>
                    <a:pt x="19050" y="0"/>
                  </a:moveTo>
                  <a:lnTo>
                    <a:pt x="0" y="0"/>
                  </a:lnTo>
                  <a:lnTo>
                    <a:pt x="1553" y="111760"/>
                  </a:lnTo>
                  <a:lnTo>
                    <a:pt x="20603" y="11176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41217" y="100711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442612" y="11074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444024" y="12090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45419" y="130936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46813" y="140969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48225" y="151129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449620" y="16116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451014" y="17119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52426" y="18135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453821" y="191389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455233" y="201549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456628" y="211581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458022" y="22161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459434" y="23177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460829" y="24180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462223" y="25184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463635" y="26200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65030" y="27203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66442" y="282194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467837" y="292226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469231" y="30226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470643" y="31242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472038" y="32245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473432" y="33248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474827" y="34251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476239" y="35267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77633" y="36271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479046" y="37287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480440" y="38290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481835" y="39293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483247" y="40309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484641" y="41313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486036" y="423163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487448" y="433323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88842" y="443357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90255" y="453517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91649" y="46355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493044" y="47358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494456" y="48374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495850" y="49377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497245" y="50380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498657" y="51396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500051" y="52400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501446" y="5340350"/>
              <a:ext cx="20955" cy="111760"/>
            </a:xfrm>
            <a:custGeom>
              <a:avLst/>
              <a:gdLst/>
              <a:ahLst/>
              <a:cxnLst/>
              <a:rect l="l" t="t" r="r" b="b"/>
              <a:pathLst>
                <a:path w="20954" h="111760">
                  <a:moveTo>
                    <a:pt x="19050" y="0"/>
                  </a:moveTo>
                  <a:lnTo>
                    <a:pt x="0" y="0"/>
                  </a:lnTo>
                  <a:lnTo>
                    <a:pt x="1553" y="111759"/>
                  </a:lnTo>
                  <a:lnTo>
                    <a:pt x="20603" y="11175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502858" y="54419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504253" y="55422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505665" y="56438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507059" y="574420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508454" y="584453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509866" y="594613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511260" y="604647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512655" y="61468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514067" y="62484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515462" y="63487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516874" y="64503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518268" y="655066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90"/>
                  </a:lnTo>
                  <a:lnTo>
                    <a:pt x="20585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519663" y="66509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90">
                  <a:moveTo>
                    <a:pt x="19050" y="0"/>
                  </a:moveTo>
                  <a:lnTo>
                    <a:pt x="0" y="0"/>
                  </a:lnTo>
                  <a:lnTo>
                    <a:pt x="1535" y="110489"/>
                  </a:lnTo>
                  <a:lnTo>
                    <a:pt x="2058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521075" y="6752589"/>
              <a:ext cx="20955" cy="100330"/>
            </a:xfrm>
            <a:custGeom>
              <a:avLst/>
              <a:gdLst/>
              <a:ahLst/>
              <a:cxnLst/>
              <a:rect l="l" t="t" r="r" b="b"/>
              <a:pathLst>
                <a:path w="20954" h="100329">
                  <a:moveTo>
                    <a:pt x="19050" y="0"/>
                  </a:moveTo>
                  <a:lnTo>
                    <a:pt x="0" y="0"/>
                  </a:lnTo>
                  <a:lnTo>
                    <a:pt x="1394" y="100329"/>
                  </a:lnTo>
                  <a:lnTo>
                    <a:pt x="20444" y="10032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921250" y="0"/>
              <a:ext cx="48895" cy="210820"/>
            </a:xfrm>
            <a:custGeom>
              <a:avLst/>
              <a:gdLst/>
              <a:ahLst/>
              <a:cxnLst/>
              <a:rect l="l" t="t" r="r" b="b"/>
              <a:pathLst>
                <a:path w="48895" h="210820">
                  <a:moveTo>
                    <a:pt x="48717" y="210820"/>
                  </a:moveTo>
                  <a:lnTo>
                    <a:pt x="34404" y="109220"/>
                  </a:lnTo>
                  <a:lnTo>
                    <a:pt x="33159" y="10033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14109" y="100330"/>
                  </a:lnTo>
                  <a:lnTo>
                    <a:pt x="29667" y="210820"/>
                  </a:lnTo>
                  <a:lnTo>
                    <a:pt x="48717" y="21082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949491" y="200659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89">
                  <a:moveTo>
                    <a:pt x="19050" y="0"/>
                  </a:moveTo>
                  <a:lnTo>
                    <a:pt x="0" y="0"/>
                  </a:lnTo>
                  <a:lnTo>
                    <a:pt x="15550" y="110490"/>
                  </a:lnTo>
                  <a:lnTo>
                    <a:pt x="34600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63611" y="300989"/>
              <a:ext cx="34290" cy="110489"/>
            </a:xfrm>
            <a:custGeom>
              <a:avLst/>
              <a:gdLst/>
              <a:ahLst/>
              <a:cxnLst/>
              <a:rect l="l" t="t" r="r" b="b"/>
              <a:pathLst>
                <a:path w="34289" h="110490">
                  <a:moveTo>
                    <a:pt x="19050" y="0"/>
                  </a:moveTo>
                  <a:lnTo>
                    <a:pt x="0" y="0"/>
                  </a:lnTo>
                  <a:lnTo>
                    <a:pt x="5898" y="41909"/>
                  </a:lnTo>
                  <a:lnTo>
                    <a:pt x="14801" y="110489"/>
                  </a:lnTo>
                  <a:lnTo>
                    <a:pt x="33851" y="110489"/>
                  </a:lnTo>
                  <a:lnTo>
                    <a:pt x="24948" y="4190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77259" y="402589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90">
                  <a:moveTo>
                    <a:pt x="19050" y="0"/>
                  </a:moveTo>
                  <a:lnTo>
                    <a:pt x="0" y="0"/>
                  </a:lnTo>
                  <a:lnTo>
                    <a:pt x="14344" y="110489"/>
                  </a:lnTo>
                  <a:lnTo>
                    <a:pt x="33394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990284" y="502920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90">
                  <a:moveTo>
                    <a:pt x="19050" y="0"/>
                  </a:moveTo>
                  <a:lnTo>
                    <a:pt x="0" y="0"/>
                  </a:lnTo>
                  <a:lnTo>
                    <a:pt x="14344" y="110489"/>
                  </a:lnTo>
                  <a:lnTo>
                    <a:pt x="33394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03309" y="603249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90">
                  <a:moveTo>
                    <a:pt x="19050" y="0"/>
                  </a:moveTo>
                  <a:lnTo>
                    <a:pt x="0" y="0"/>
                  </a:lnTo>
                  <a:lnTo>
                    <a:pt x="13190" y="101600"/>
                  </a:lnTo>
                  <a:lnTo>
                    <a:pt x="14058" y="110489"/>
                  </a:lnTo>
                  <a:lnTo>
                    <a:pt x="33137" y="110489"/>
                  </a:lnTo>
                  <a:lnTo>
                    <a:pt x="32240" y="1016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016499" y="704849"/>
              <a:ext cx="30480" cy="110489"/>
            </a:xfrm>
            <a:custGeom>
              <a:avLst/>
              <a:gdLst/>
              <a:ahLst/>
              <a:cxnLst/>
              <a:rect l="l" t="t" r="r" b="b"/>
              <a:pathLst>
                <a:path w="30479" h="110490">
                  <a:moveTo>
                    <a:pt x="19050" y="0"/>
                  </a:moveTo>
                  <a:lnTo>
                    <a:pt x="0" y="0"/>
                  </a:lnTo>
                  <a:lnTo>
                    <a:pt x="10797" y="110489"/>
                  </a:lnTo>
                  <a:lnTo>
                    <a:pt x="30206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26304" y="80517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19376" y="0"/>
                  </a:moveTo>
                  <a:lnTo>
                    <a:pt x="0" y="0"/>
                  </a:lnTo>
                  <a:lnTo>
                    <a:pt x="10797" y="110490"/>
                  </a:lnTo>
                  <a:lnTo>
                    <a:pt x="30533" y="110490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036108" y="905510"/>
              <a:ext cx="31115" cy="111760"/>
            </a:xfrm>
            <a:custGeom>
              <a:avLst/>
              <a:gdLst/>
              <a:ahLst/>
              <a:cxnLst/>
              <a:rect l="l" t="t" r="r" b="b"/>
              <a:pathLst>
                <a:path w="31114" h="111759">
                  <a:moveTo>
                    <a:pt x="19703" y="0"/>
                  </a:moveTo>
                  <a:lnTo>
                    <a:pt x="0" y="0"/>
                  </a:lnTo>
                  <a:lnTo>
                    <a:pt x="10921" y="111760"/>
                  </a:lnTo>
                  <a:lnTo>
                    <a:pt x="30988" y="111760"/>
                  </a:lnTo>
                  <a:lnTo>
                    <a:pt x="19703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046036" y="1007110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20034" y="0"/>
                  </a:moveTo>
                  <a:lnTo>
                    <a:pt x="0" y="0"/>
                  </a:lnTo>
                  <a:lnTo>
                    <a:pt x="8563" y="87629"/>
                  </a:lnTo>
                  <a:lnTo>
                    <a:pt x="10763" y="110489"/>
                  </a:lnTo>
                  <a:lnTo>
                    <a:pt x="31060" y="110489"/>
                  </a:lnTo>
                  <a:lnTo>
                    <a:pt x="28883" y="87629"/>
                  </a:lnTo>
                  <a:lnTo>
                    <a:pt x="20034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55822" y="1107440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20306" y="0"/>
                  </a:moveTo>
                  <a:lnTo>
                    <a:pt x="0" y="0"/>
                  </a:lnTo>
                  <a:lnTo>
                    <a:pt x="10637" y="110489"/>
                  </a:lnTo>
                  <a:lnTo>
                    <a:pt x="30829" y="110489"/>
                  </a:lnTo>
                  <a:lnTo>
                    <a:pt x="20306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065603" y="1209040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20201" y="0"/>
                  </a:moveTo>
                  <a:lnTo>
                    <a:pt x="0" y="0"/>
                  </a:lnTo>
                  <a:lnTo>
                    <a:pt x="10637" y="110489"/>
                  </a:lnTo>
                  <a:lnTo>
                    <a:pt x="30724" y="110489"/>
                  </a:lnTo>
                  <a:lnTo>
                    <a:pt x="20201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075263" y="130936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90">
                  <a:moveTo>
                    <a:pt x="20097" y="0"/>
                  </a:moveTo>
                  <a:lnTo>
                    <a:pt x="0" y="0"/>
                  </a:lnTo>
                  <a:lnTo>
                    <a:pt x="10637" y="110489"/>
                  </a:lnTo>
                  <a:lnTo>
                    <a:pt x="30620" y="110489"/>
                  </a:lnTo>
                  <a:lnTo>
                    <a:pt x="20097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084922" y="1409699"/>
              <a:ext cx="29845" cy="110489"/>
            </a:xfrm>
            <a:custGeom>
              <a:avLst/>
              <a:gdLst/>
              <a:ahLst/>
              <a:cxnLst/>
              <a:rect l="l" t="t" r="r" b="b"/>
              <a:pathLst>
                <a:path w="29845" h="110490">
                  <a:moveTo>
                    <a:pt x="19993" y="0"/>
                  </a:moveTo>
                  <a:lnTo>
                    <a:pt x="0" y="0"/>
                  </a:lnTo>
                  <a:lnTo>
                    <a:pt x="9047" y="93979"/>
                  </a:lnTo>
                  <a:lnTo>
                    <a:pt x="9798" y="110489"/>
                  </a:lnTo>
                  <a:lnTo>
                    <a:pt x="29228" y="110489"/>
                  </a:lnTo>
                  <a:lnTo>
                    <a:pt x="28097" y="85089"/>
                  </a:lnTo>
                  <a:lnTo>
                    <a:pt x="19993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094316" y="151129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90">
                  <a:moveTo>
                    <a:pt x="19438" y="0"/>
                  </a:moveTo>
                  <a:lnTo>
                    <a:pt x="0" y="0"/>
                  </a:lnTo>
                  <a:lnTo>
                    <a:pt x="5022" y="110489"/>
                  </a:lnTo>
                  <a:lnTo>
                    <a:pt x="24356" y="110489"/>
                  </a:lnTo>
                  <a:lnTo>
                    <a:pt x="19438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098876" y="161162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19343" y="0"/>
                  </a:moveTo>
                  <a:lnTo>
                    <a:pt x="0" y="0"/>
                  </a:lnTo>
                  <a:lnTo>
                    <a:pt x="5022" y="110490"/>
                  </a:lnTo>
                  <a:lnTo>
                    <a:pt x="24261" y="110490"/>
                  </a:lnTo>
                  <a:lnTo>
                    <a:pt x="19343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103437" y="171195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19249" y="0"/>
                  </a:moveTo>
                  <a:lnTo>
                    <a:pt x="0" y="0"/>
                  </a:lnTo>
                  <a:lnTo>
                    <a:pt x="5022" y="110489"/>
                  </a:lnTo>
                  <a:lnTo>
                    <a:pt x="24167" y="110489"/>
                  </a:lnTo>
                  <a:lnTo>
                    <a:pt x="19249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108055" y="1813559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19153" y="0"/>
                  </a:moveTo>
                  <a:lnTo>
                    <a:pt x="0" y="0"/>
                  </a:lnTo>
                  <a:lnTo>
                    <a:pt x="4964" y="109219"/>
                  </a:lnTo>
                  <a:lnTo>
                    <a:pt x="5045" y="110489"/>
                  </a:lnTo>
                  <a:lnTo>
                    <a:pt x="24095" y="110489"/>
                  </a:lnTo>
                  <a:lnTo>
                    <a:pt x="24014" y="109219"/>
                  </a:lnTo>
                  <a:lnTo>
                    <a:pt x="19153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112615" y="191389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19058" y="0"/>
                  </a:moveTo>
                  <a:lnTo>
                    <a:pt x="0" y="0"/>
                  </a:lnTo>
                  <a:lnTo>
                    <a:pt x="404" y="8889"/>
                  </a:lnTo>
                  <a:lnTo>
                    <a:pt x="6882" y="110489"/>
                  </a:lnTo>
                  <a:lnTo>
                    <a:pt x="25932" y="110489"/>
                  </a:lnTo>
                  <a:lnTo>
                    <a:pt x="19454" y="8889"/>
                  </a:lnTo>
                  <a:lnTo>
                    <a:pt x="19058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118932" y="2015490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89">
                  <a:moveTo>
                    <a:pt x="19050" y="0"/>
                  </a:moveTo>
                  <a:lnTo>
                    <a:pt x="0" y="0"/>
                  </a:lnTo>
                  <a:lnTo>
                    <a:pt x="7045" y="110489"/>
                  </a:lnTo>
                  <a:lnTo>
                    <a:pt x="2609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125329" y="2115819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89">
                  <a:moveTo>
                    <a:pt x="19050" y="0"/>
                  </a:moveTo>
                  <a:lnTo>
                    <a:pt x="0" y="0"/>
                  </a:lnTo>
                  <a:lnTo>
                    <a:pt x="7045" y="110489"/>
                  </a:lnTo>
                  <a:lnTo>
                    <a:pt x="2609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131727" y="2216150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89">
                  <a:moveTo>
                    <a:pt x="19050" y="0"/>
                  </a:moveTo>
                  <a:lnTo>
                    <a:pt x="0" y="0"/>
                  </a:lnTo>
                  <a:lnTo>
                    <a:pt x="7045" y="110489"/>
                  </a:lnTo>
                  <a:lnTo>
                    <a:pt x="26095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138206" y="231775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9050" y="0"/>
                  </a:moveTo>
                  <a:lnTo>
                    <a:pt x="0" y="0"/>
                  </a:lnTo>
                  <a:lnTo>
                    <a:pt x="2753" y="43179"/>
                  </a:lnTo>
                  <a:lnTo>
                    <a:pt x="4287" y="110489"/>
                  </a:lnTo>
                  <a:lnTo>
                    <a:pt x="23337" y="110489"/>
                  </a:lnTo>
                  <a:lnTo>
                    <a:pt x="21803" y="4317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142262" y="241807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50" y="0"/>
                  </a:moveTo>
                  <a:lnTo>
                    <a:pt x="0" y="0"/>
                  </a:lnTo>
                  <a:lnTo>
                    <a:pt x="2518" y="110490"/>
                  </a:lnTo>
                  <a:lnTo>
                    <a:pt x="21568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44549" y="251840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50" y="0"/>
                  </a:moveTo>
                  <a:lnTo>
                    <a:pt x="0" y="0"/>
                  </a:lnTo>
                  <a:lnTo>
                    <a:pt x="2518" y="110489"/>
                  </a:lnTo>
                  <a:lnTo>
                    <a:pt x="21568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146864" y="262000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50" y="0"/>
                  </a:moveTo>
                  <a:lnTo>
                    <a:pt x="0" y="0"/>
                  </a:lnTo>
                  <a:lnTo>
                    <a:pt x="2518" y="110489"/>
                  </a:lnTo>
                  <a:lnTo>
                    <a:pt x="21568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149151" y="272034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50" y="0"/>
                  </a:moveTo>
                  <a:lnTo>
                    <a:pt x="0" y="0"/>
                  </a:lnTo>
                  <a:lnTo>
                    <a:pt x="1968" y="86360"/>
                  </a:lnTo>
                  <a:lnTo>
                    <a:pt x="2427" y="110489"/>
                  </a:lnTo>
                  <a:lnTo>
                    <a:pt x="21487" y="110489"/>
                  </a:lnTo>
                  <a:lnTo>
                    <a:pt x="21018" y="8636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151409" y="282194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56" y="0"/>
                  </a:moveTo>
                  <a:lnTo>
                    <a:pt x="0" y="0"/>
                  </a:lnTo>
                  <a:lnTo>
                    <a:pt x="2101" y="110489"/>
                  </a:lnTo>
                  <a:lnTo>
                    <a:pt x="21204" y="110489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153318" y="292226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98" y="0"/>
                  </a:moveTo>
                  <a:lnTo>
                    <a:pt x="0" y="0"/>
                  </a:lnTo>
                  <a:lnTo>
                    <a:pt x="2101" y="110489"/>
                  </a:lnTo>
                  <a:lnTo>
                    <a:pt x="21247" y="110489"/>
                  </a:lnTo>
                  <a:lnTo>
                    <a:pt x="19098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155226" y="302260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141" y="0"/>
                  </a:moveTo>
                  <a:lnTo>
                    <a:pt x="0" y="0"/>
                  </a:lnTo>
                  <a:lnTo>
                    <a:pt x="2101" y="110489"/>
                  </a:lnTo>
                  <a:lnTo>
                    <a:pt x="21289" y="110489"/>
                  </a:lnTo>
                  <a:lnTo>
                    <a:pt x="19141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157159" y="312420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184" y="0"/>
                  </a:moveTo>
                  <a:lnTo>
                    <a:pt x="0" y="0"/>
                  </a:lnTo>
                  <a:lnTo>
                    <a:pt x="2101" y="110489"/>
                  </a:lnTo>
                  <a:lnTo>
                    <a:pt x="21332" y="110489"/>
                  </a:lnTo>
                  <a:lnTo>
                    <a:pt x="19184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159067" y="322452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19226" y="0"/>
                  </a:moveTo>
                  <a:lnTo>
                    <a:pt x="0" y="0"/>
                  </a:lnTo>
                  <a:lnTo>
                    <a:pt x="942" y="49530"/>
                  </a:lnTo>
                  <a:lnTo>
                    <a:pt x="355" y="110490"/>
                  </a:lnTo>
                  <a:lnTo>
                    <a:pt x="19308" y="110490"/>
                  </a:lnTo>
                  <a:lnTo>
                    <a:pt x="19992" y="39370"/>
                  </a:lnTo>
                  <a:lnTo>
                    <a:pt x="19226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158457" y="332485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16" y="0"/>
                  </a:moveTo>
                  <a:lnTo>
                    <a:pt x="1063" y="0"/>
                  </a:lnTo>
                  <a:lnTo>
                    <a:pt x="0" y="110489"/>
                  </a:lnTo>
                  <a:lnTo>
                    <a:pt x="18954" y="110489"/>
                  </a:lnTo>
                  <a:lnTo>
                    <a:pt x="20016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157490" y="342518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18" y="0"/>
                  </a:moveTo>
                  <a:lnTo>
                    <a:pt x="1063" y="0"/>
                  </a:lnTo>
                  <a:lnTo>
                    <a:pt x="0" y="110489"/>
                  </a:lnTo>
                  <a:lnTo>
                    <a:pt x="18955" y="110489"/>
                  </a:lnTo>
                  <a:lnTo>
                    <a:pt x="20018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156512" y="352678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19" y="0"/>
                  </a:moveTo>
                  <a:lnTo>
                    <a:pt x="1063" y="0"/>
                  </a:lnTo>
                  <a:lnTo>
                    <a:pt x="0" y="110490"/>
                  </a:lnTo>
                  <a:lnTo>
                    <a:pt x="18957" y="110490"/>
                  </a:lnTo>
                  <a:lnTo>
                    <a:pt x="20019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155546" y="362712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20" y="0"/>
                  </a:moveTo>
                  <a:lnTo>
                    <a:pt x="1063" y="0"/>
                  </a:lnTo>
                  <a:lnTo>
                    <a:pt x="0" y="110489"/>
                  </a:lnTo>
                  <a:lnTo>
                    <a:pt x="18958" y="110489"/>
                  </a:lnTo>
                  <a:lnTo>
                    <a:pt x="2002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154568" y="372872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22" y="0"/>
                  </a:moveTo>
                  <a:lnTo>
                    <a:pt x="1063" y="0"/>
                  </a:lnTo>
                  <a:lnTo>
                    <a:pt x="0" y="110489"/>
                  </a:lnTo>
                  <a:lnTo>
                    <a:pt x="18959" y="110489"/>
                  </a:lnTo>
                  <a:lnTo>
                    <a:pt x="20022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153602" y="3829050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23" y="0"/>
                  </a:moveTo>
                  <a:lnTo>
                    <a:pt x="1063" y="0"/>
                  </a:lnTo>
                  <a:lnTo>
                    <a:pt x="0" y="110489"/>
                  </a:lnTo>
                  <a:lnTo>
                    <a:pt x="18961" y="110489"/>
                  </a:lnTo>
                  <a:lnTo>
                    <a:pt x="20023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152636" y="392937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24" y="0"/>
                  </a:moveTo>
                  <a:lnTo>
                    <a:pt x="1063" y="0"/>
                  </a:lnTo>
                  <a:lnTo>
                    <a:pt x="0" y="110490"/>
                  </a:lnTo>
                  <a:lnTo>
                    <a:pt x="18962" y="110490"/>
                  </a:lnTo>
                  <a:lnTo>
                    <a:pt x="20024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151657" y="4030979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20" h="110489">
                  <a:moveTo>
                    <a:pt x="20026" y="0"/>
                  </a:moveTo>
                  <a:lnTo>
                    <a:pt x="1063" y="0"/>
                  </a:lnTo>
                  <a:lnTo>
                    <a:pt x="0" y="110490"/>
                  </a:lnTo>
                  <a:lnTo>
                    <a:pt x="18963" y="110490"/>
                  </a:lnTo>
                  <a:lnTo>
                    <a:pt x="20026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148796" y="4131309"/>
              <a:ext cx="22225" cy="110489"/>
            </a:xfrm>
            <a:custGeom>
              <a:avLst/>
              <a:gdLst/>
              <a:ahLst/>
              <a:cxnLst/>
              <a:rect l="l" t="t" r="r" b="b"/>
              <a:pathLst>
                <a:path w="22225" h="110489">
                  <a:moveTo>
                    <a:pt x="21922" y="0"/>
                  </a:moveTo>
                  <a:lnTo>
                    <a:pt x="2959" y="0"/>
                  </a:lnTo>
                  <a:lnTo>
                    <a:pt x="2323" y="66039"/>
                  </a:lnTo>
                  <a:lnTo>
                    <a:pt x="0" y="110489"/>
                  </a:lnTo>
                  <a:lnTo>
                    <a:pt x="18581" y="110489"/>
                  </a:lnTo>
                  <a:lnTo>
                    <a:pt x="21373" y="57150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143552" y="423163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57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574" y="110490"/>
                  </a:lnTo>
                  <a:lnTo>
                    <a:pt x="24357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138241" y="433323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50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566" y="110490"/>
                  </a:lnTo>
                  <a:lnTo>
                    <a:pt x="2435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132997" y="443357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42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8559" y="110489"/>
                  </a:lnTo>
                  <a:lnTo>
                    <a:pt x="24342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127686" y="453517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35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8552" y="110489"/>
                  </a:lnTo>
                  <a:lnTo>
                    <a:pt x="24335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122442" y="463550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28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8545" y="110489"/>
                  </a:lnTo>
                  <a:lnTo>
                    <a:pt x="24328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117198" y="473582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21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537" y="110490"/>
                  </a:lnTo>
                  <a:lnTo>
                    <a:pt x="24321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111887" y="483742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13" y="0"/>
                  </a:moveTo>
                  <a:lnTo>
                    <a:pt x="5775" y="0"/>
                  </a:lnTo>
                  <a:lnTo>
                    <a:pt x="0" y="110490"/>
                  </a:lnTo>
                  <a:lnTo>
                    <a:pt x="18530" y="110490"/>
                  </a:lnTo>
                  <a:lnTo>
                    <a:pt x="24313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106643" y="493775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06" y="0"/>
                  </a:moveTo>
                  <a:lnTo>
                    <a:pt x="5775" y="0"/>
                  </a:lnTo>
                  <a:lnTo>
                    <a:pt x="0" y="110489"/>
                  </a:lnTo>
                  <a:lnTo>
                    <a:pt x="18523" y="110489"/>
                  </a:lnTo>
                  <a:lnTo>
                    <a:pt x="24306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101113" y="503808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585" y="0"/>
                  </a:moveTo>
                  <a:lnTo>
                    <a:pt x="6061" y="0"/>
                  </a:lnTo>
                  <a:lnTo>
                    <a:pt x="1746" y="82550"/>
                  </a:lnTo>
                  <a:lnTo>
                    <a:pt x="0" y="110490"/>
                  </a:lnTo>
                  <a:lnTo>
                    <a:pt x="18467" y="110490"/>
                  </a:lnTo>
                  <a:lnTo>
                    <a:pt x="20796" y="72390"/>
                  </a:lnTo>
                  <a:lnTo>
                    <a:pt x="24585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094763" y="513968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361" y="0"/>
                  </a:moveTo>
                  <a:lnTo>
                    <a:pt x="6905" y="0"/>
                  </a:lnTo>
                  <a:lnTo>
                    <a:pt x="0" y="110490"/>
                  </a:lnTo>
                  <a:lnTo>
                    <a:pt x="18609" y="110490"/>
                  </a:lnTo>
                  <a:lnTo>
                    <a:pt x="25361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088493" y="524002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500" y="0"/>
                  </a:moveTo>
                  <a:lnTo>
                    <a:pt x="6905" y="0"/>
                  </a:lnTo>
                  <a:lnTo>
                    <a:pt x="0" y="110489"/>
                  </a:lnTo>
                  <a:lnTo>
                    <a:pt x="18748" y="110489"/>
                  </a:lnTo>
                  <a:lnTo>
                    <a:pt x="25500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082143" y="5340350"/>
              <a:ext cx="26034" cy="111760"/>
            </a:xfrm>
            <a:custGeom>
              <a:avLst/>
              <a:gdLst/>
              <a:ahLst/>
              <a:cxnLst/>
              <a:rect l="l" t="t" r="r" b="b"/>
              <a:pathLst>
                <a:path w="26035" h="111760">
                  <a:moveTo>
                    <a:pt x="25719" y="0"/>
                  </a:moveTo>
                  <a:lnTo>
                    <a:pt x="6984" y="0"/>
                  </a:lnTo>
                  <a:lnTo>
                    <a:pt x="0" y="111759"/>
                  </a:lnTo>
                  <a:lnTo>
                    <a:pt x="18889" y="111759"/>
                  </a:lnTo>
                  <a:lnTo>
                    <a:pt x="25719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075872" y="544195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781" y="0"/>
                  </a:moveTo>
                  <a:lnTo>
                    <a:pt x="6905" y="0"/>
                  </a:lnTo>
                  <a:lnTo>
                    <a:pt x="0" y="110490"/>
                  </a:lnTo>
                  <a:lnTo>
                    <a:pt x="19028" y="110490"/>
                  </a:lnTo>
                  <a:lnTo>
                    <a:pt x="25781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065708" y="5542279"/>
              <a:ext cx="29845" cy="110489"/>
            </a:xfrm>
            <a:custGeom>
              <a:avLst/>
              <a:gdLst/>
              <a:ahLst/>
              <a:cxnLst/>
              <a:rect l="l" t="t" r="r" b="b"/>
              <a:pathLst>
                <a:path w="29845" h="110489">
                  <a:moveTo>
                    <a:pt x="29814" y="0"/>
                  </a:moveTo>
                  <a:lnTo>
                    <a:pt x="10799" y="0"/>
                  </a:lnTo>
                  <a:lnTo>
                    <a:pt x="9212" y="25400"/>
                  </a:lnTo>
                  <a:lnTo>
                    <a:pt x="0" y="110490"/>
                  </a:lnTo>
                  <a:lnTo>
                    <a:pt x="18862" y="110490"/>
                  </a:lnTo>
                  <a:lnTo>
                    <a:pt x="28262" y="25400"/>
                  </a:lnTo>
                  <a:lnTo>
                    <a:pt x="29814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054708" y="564387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89">
                  <a:moveTo>
                    <a:pt x="30844" y="0"/>
                  </a:moveTo>
                  <a:lnTo>
                    <a:pt x="11961" y="0"/>
                  </a:lnTo>
                  <a:lnTo>
                    <a:pt x="0" y="110490"/>
                  </a:lnTo>
                  <a:lnTo>
                    <a:pt x="18638" y="110490"/>
                  </a:lnTo>
                  <a:lnTo>
                    <a:pt x="30844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043846" y="5744209"/>
              <a:ext cx="31115" cy="110489"/>
            </a:xfrm>
            <a:custGeom>
              <a:avLst/>
              <a:gdLst/>
              <a:ahLst/>
              <a:cxnLst/>
              <a:rect l="l" t="t" r="r" b="b"/>
              <a:pathLst>
                <a:path w="31114" h="110489">
                  <a:moveTo>
                    <a:pt x="30622" y="0"/>
                  </a:moveTo>
                  <a:lnTo>
                    <a:pt x="11961" y="0"/>
                  </a:lnTo>
                  <a:lnTo>
                    <a:pt x="0" y="110489"/>
                  </a:lnTo>
                  <a:lnTo>
                    <a:pt x="18417" y="110489"/>
                  </a:lnTo>
                  <a:lnTo>
                    <a:pt x="30622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032984" y="5844539"/>
              <a:ext cx="30480" cy="110489"/>
            </a:xfrm>
            <a:custGeom>
              <a:avLst/>
              <a:gdLst/>
              <a:ahLst/>
              <a:cxnLst/>
              <a:rect l="l" t="t" r="r" b="b"/>
              <a:pathLst>
                <a:path w="30479" h="110489">
                  <a:moveTo>
                    <a:pt x="30401" y="0"/>
                  </a:moveTo>
                  <a:lnTo>
                    <a:pt x="11961" y="0"/>
                  </a:lnTo>
                  <a:lnTo>
                    <a:pt x="0" y="110490"/>
                  </a:lnTo>
                  <a:lnTo>
                    <a:pt x="18196" y="110490"/>
                  </a:lnTo>
                  <a:lnTo>
                    <a:pt x="30401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020911" y="5946139"/>
              <a:ext cx="31750" cy="110489"/>
            </a:xfrm>
            <a:custGeom>
              <a:avLst/>
              <a:gdLst/>
              <a:ahLst/>
              <a:cxnLst/>
              <a:rect l="l" t="t" r="r" b="b"/>
              <a:pathLst>
                <a:path w="31750" h="110489">
                  <a:moveTo>
                    <a:pt x="31252" y="0"/>
                  </a:moveTo>
                  <a:lnTo>
                    <a:pt x="13035" y="0"/>
                  </a:lnTo>
                  <a:lnTo>
                    <a:pt x="5748" y="67310"/>
                  </a:lnTo>
                  <a:lnTo>
                    <a:pt x="0" y="110490"/>
                  </a:lnTo>
                  <a:lnTo>
                    <a:pt x="18007" y="110490"/>
                  </a:lnTo>
                  <a:lnTo>
                    <a:pt x="24798" y="58420"/>
                  </a:lnTo>
                  <a:lnTo>
                    <a:pt x="31252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07553" y="604647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89">
                  <a:moveTo>
                    <a:pt x="32689" y="0"/>
                  </a:moveTo>
                  <a:lnTo>
                    <a:pt x="14710" y="0"/>
                  </a:lnTo>
                  <a:lnTo>
                    <a:pt x="0" y="110489"/>
                  </a:lnTo>
                  <a:lnTo>
                    <a:pt x="18278" y="110489"/>
                  </a:lnTo>
                  <a:lnTo>
                    <a:pt x="32689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994196" y="6146800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89">
                  <a:moveTo>
                    <a:pt x="32960" y="0"/>
                  </a:moveTo>
                  <a:lnTo>
                    <a:pt x="14710" y="0"/>
                  </a:lnTo>
                  <a:lnTo>
                    <a:pt x="0" y="110490"/>
                  </a:lnTo>
                  <a:lnTo>
                    <a:pt x="18549" y="110490"/>
                  </a:lnTo>
                  <a:lnTo>
                    <a:pt x="32960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980669" y="6248400"/>
              <a:ext cx="33655" cy="110489"/>
            </a:xfrm>
            <a:custGeom>
              <a:avLst/>
              <a:gdLst/>
              <a:ahLst/>
              <a:cxnLst/>
              <a:rect l="l" t="t" r="r" b="b"/>
              <a:pathLst>
                <a:path w="33654" h="110489">
                  <a:moveTo>
                    <a:pt x="33235" y="0"/>
                  </a:moveTo>
                  <a:lnTo>
                    <a:pt x="14710" y="0"/>
                  </a:lnTo>
                  <a:lnTo>
                    <a:pt x="0" y="110490"/>
                  </a:lnTo>
                  <a:lnTo>
                    <a:pt x="18823" y="110490"/>
                  </a:lnTo>
                  <a:lnTo>
                    <a:pt x="33235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966852" y="6348729"/>
              <a:ext cx="34290" cy="110489"/>
            </a:xfrm>
            <a:custGeom>
              <a:avLst/>
              <a:gdLst/>
              <a:ahLst/>
              <a:cxnLst/>
              <a:rect l="l" t="t" r="r" b="b"/>
              <a:pathLst>
                <a:path w="34289" h="110489">
                  <a:moveTo>
                    <a:pt x="33966" y="0"/>
                  </a:moveTo>
                  <a:lnTo>
                    <a:pt x="15170" y="0"/>
                  </a:lnTo>
                  <a:lnTo>
                    <a:pt x="2657" y="93980"/>
                  </a:lnTo>
                  <a:lnTo>
                    <a:pt x="0" y="110490"/>
                  </a:lnTo>
                  <a:lnTo>
                    <a:pt x="18998" y="110490"/>
                  </a:lnTo>
                  <a:lnTo>
                    <a:pt x="21707" y="93980"/>
                  </a:lnTo>
                  <a:lnTo>
                    <a:pt x="33966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950495" y="6450329"/>
              <a:ext cx="36830" cy="110489"/>
            </a:xfrm>
            <a:custGeom>
              <a:avLst/>
              <a:gdLst/>
              <a:ahLst/>
              <a:cxnLst/>
              <a:rect l="l" t="t" r="r" b="b"/>
              <a:pathLst>
                <a:path w="36829" h="110490">
                  <a:moveTo>
                    <a:pt x="36814" y="0"/>
                  </a:moveTo>
                  <a:lnTo>
                    <a:pt x="17787" y="0"/>
                  </a:lnTo>
                  <a:lnTo>
                    <a:pt x="0" y="110490"/>
                  </a:lnTo>
                  <a:lnTo>
                    <a:pt x="18684" y="110490"/>
                  </a:lnTo>
                  <a:lnTo>
                    <a:pt x="36814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934343" y="6550660"/>
              <a:ext cx="36830" cy="110489"/>
            </a:xfrm>
            <a:custGeom>
              <a:avLst/>
              <a:gdLst/>
              <a:ahLst/>
              <a:cxnLst/>
              <a:rect l="l" t="t" r="r" b="b"/>
              <a:pathLst>
                <a:path w="36829" h="110490">
                  <a:moveTo>
                    <a:pt x="36503" y="0"/>
                  </a:moveTo>
                  <a:lnTo>
                    <a:pt x="17787" y="0"/>
                  </a:lnTo>
                  <a:lnTo>
                    <a:pt x="0" y="110490"/>
                  </a:lnTo>
                  <a:lnTo>
                    <a:pt x="18373" y="110490"/>
                  </a:lnTo>
                  <a:lnTo>
                    <a:pt x="36503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918190" y="6650989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90">
                  <a:moveTo>
                    <a:pt x="36193" y="0"/>
                  </a:moveTo>
                  <a:lnTo>
                    <a:pt x="17787" y="0"/>
                  </a:lnTo>
                  <a:lnTo>
                    <a:pt x="0" y="110489"/>
                  </a:lnTo>
                  <a:lnTo>
                    <a:pt x="18063" y="110489"/>
                  </a:lnTo>
                  <a:lnTo>
                    <a:pt x="36193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903470" y="6752589"/>
              <a:ext cx="34290" cy="100330"/>
            </a:xfrm>
            <a:custGeom>
              <a:avLst/>
              <a:gdLst/>
              <a:ahLst/>
              <a:cxnLst/>
              <a:rect l="l" t="t" r="r" b="b"/>
              <a:pathLst>
                <a:path w="34289" h="100329">
                  <a:moveTo>
                    <a:pt x="34242" y="0"/>
                  </a:moveTo>
                  <a:lnTo>
                    <a:pt x="16152" y="0"/>
                  </a:lnTo>
                  <a:lnTo>
                    <a:pt x="0" y="100329"/>
                  </a:lnTo>
                  <a:lnTo>
                    <a:pt x="17779" y="100329"/>
                  </a:lnTo>
                  <a:lnTo>
                    <a:pt x="34242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03217" y="0"/>
              <a:ext cx="41910" cy="210820"/>
            </a:xfrm>
            <a:custGeom>
              <a:avLst/>
              <a:gdLst/>
              <a:ahLst/>
              <a:cxnLst/>
              <a:rect l="l" t="t" r="r" b="b"/>
              <a:pathLst>
                <a:path w="41910" h="210820">
                  <a:moveTo>
                    <a:pt x="41732" y="0"/>
                  </a:moveTo>
                  <a:lnTo>
                    <a:pt x="22682" y="0"/>
                  </a:lnTo>
                  <a:lnTo>
                    <a:pt x="14871" y="100330"/>
                  </a:lnTo>
                  <a:lnTo>
                    <a:pt x="13792" y="114300"/>
                  </a:lnTo>
                  <a:lnTo>
                    <a:pt x="0" y="210820"/>
                  </a:lnTo>
                  <a:lnTo>
                    <a:pt x="19050" y="210820"/>
                  </a:lnTo>
                  <a:lnTo>
                    <a:pt x="32842" y="114300"/>
                  </a:lnTo>
                  <a:lnTo>
                    <a:pt x="33223" y="109220"/>
                  </a:lnTo>
                  <a:lnTo>
                    <a:pt x="33921" y="100330"/>
                  </a:lnTo>
                  <a:lnTo>
                    <a:pt x="41732" y="0"/>
                  </a:lnTo>
                  <a:close/>
                </a:path>
              </a:pathLst>
            </a:custGeom>
            <a:solidFill>
              <a:srgbClr val="0043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993464" y="200659"/>
              <a:ext cx="30480" cy="110489"/>
            </a:xfrm>
            <a:custGeom>
              <a:avLst/>
              <a:gdLst/>
              <a:ahLst/>
              <a:cxnLst/>
              <a:rect l="l" t="t" r="r" b="b"/>
              <a:pathLst>
                <a:path w="30479" h="110489">
                  <a:moveTo>
                    <a:pt x="30258" y="0"/>
                  </a:moveTo>
                  <a:lnTo>
                    <a:pt x="11208" y="0"/>
                  </a:lnTo>
                  <a:lnTo>
                    <a:pt x="4495" y="46990"/>
                  </a:lnTo>
                  <a:lnTo>
                    <a:pt x="0" y="110490"/>
                  </a:lnTo>
                  <a:lnTo>
                    <a:pt x="19050" y="110490"/>
                  </a:lnTo>
                  <a:lnTo>
                    <a:pt x="23545" y="46990"/>
                  </a:lnTo>
                  <a:lnTo>
                    <a:pt x="30258" y="0"/>
                  </a:lnTo>
                  <a:close/>
                </a:path>
              </a:pathLst>
            </a:custGeom>
            <a:solidFill>
              <a:srgbClr val="004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985260" y="30098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27973" y="0"/>
                  </a:moveTo>
                  <a:lnTo>
                    <a:pt x="8923" y="0"/>
                  </a:lnTo>
                  <a:lnTo>
                    <a:pt x="2539" y="90169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1589" y="90169"/>
                  </a:lnTo>
                  <a:lnTo>
                    <a:pt x="27973" y="0"/>
                  </a:lnTo>
                  <a:close/>
                </a:path>
              </a:pathLst>
            </a:custGeom>
            <a:solidFill>
              <a:srgbClr val="004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72560" y="402589"/>
              <a:ext cx="33020" cy="110489"/>
            </a:xfrm>
            <a:custGeom>
              <a:avLst/>
              <a:gdLst/>
              <a:ahLst/>
              <a:cxnLst/>
              <a:rect l="l" t="t" r="r" b="b"/>
              <a:pathLst>
                <a:path w="33020" h="110490">
                  <a:moveTo>
                    <a:pt x="32861" y="0"/>
                  </a:moveTo>
                  <a:lnTo>
                    <a:pt x="13811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32861" y="0"/>
                  </a:lnTo>
                  <a:close/>
                </a:path>
              </a:pathLst>
            </a:custGeom>
            <a:solidFill>
              <a:srgbClr val="004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64900" y="50292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27979" y="0"/>
                  </a:moveTo>
                  <a:lnTo>
                    <a:pt x="8929" y="0"/>
                  </a:lnTo>
                  <a:lnTo>
                    <a:pt x="3849" y="40639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2899" y="40639"/>
                  </a:lnTo>
                  <a:lnTo>
                    <a:pt x="27979" y="0"/>
                  </a:lnTo>
                  <a:close/>
                </a:path>
              </a:pathLst>
            </a:custGeom>
            <a:solidFill>
              <a:srgbClr val="004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58858" y="60324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651" y="0"/>
                  </a:moveTo>
                  <a:lnTo>
                    <a:pt x="6601" y="0"/>
                  </a:lnTo>
                  <a:lnTo>
                    <a:pt x="1001" y="101600"/>
                  </a:lnTo>
                  <a:lnTo>
                    <a:pt x="0" y="110489"/>
                  </a:lnTo>
                  <a:lnTo>
                    <a:pt x="19112" y="110489"/>
                  </a:lnTo>
                  <a:lnTo>
                    <a:pt x="20051" y="101600"/>
                  </a:lnTo>
                  <a:lnTo>
                    <a:pt x="25651" y="0"/>
                  </a:lnTo>
                  <a:close/>
                </a:path>
              </a:pathLst>
            </a:custGeom>
            <a:solidFill>
              <a:srgbClr val="004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947410" y="704849"/>
              <a:ext cx="31750" cy="110489"/>
            </a:xfrm>
            <a:custGeom>
              <a:avLst/>
              <a:gdLst/>
              <a:ahLst/>
              <a:cxnLst/>
              <a:rect l="l" t="t" r="r" b="b"/>
              <a:pathLst>
                <a:path w="31750" h="110490">
                  <a:moveTo>
                    <a:pt x="31499" y="0"/>
                  </a:moveTo>
                  <a:lnTo>
                    <a:pt x="12449" y="0"/>
                  </a:lnTo>
                  <a:lnTo>
                    <a:pt x="0" y="110489"/>
                  </a:lnTo>
                  <a:lnTo>
                    <a:pt x="19828" y="110489"/>
                  </a:lnTo>
                  <a:lnTo>
                    <a:pt x="31499" y="0"/>
                  </a:lnTo>
                  <a:close/>
                </a:path>
              </a:pathLst>
            </a:custGeom>
            <a:solidFill>
              <a:srgbClr val="00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936320" y="805179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90">
                  <a:moveTo>
                    <a:pt x="31991" y="0"/>
                  </a:moveTo>
                  <a:lnTo>
                    <a:pt x="12234" y="0"/>
                  </a:lnTo>
                  <a:lnTo>
                    <a:pt x="3219" y="80010"/>
                  </a:lnTo>
                  <a:lnTo>
                    <a:pt x="0" y="110490"/>
                  </a:lnTo>
                  <a:lnTo>
                    <a:pt x="20105" y="110490"/>
                  </a:lnTo>
                  <a:lnTo>
                    <a:pt x="23539" y="80010"/>
                  </a:lnTo>
                  <a:lnTo>
                    <a:pt x="31991" y="0"/>
                  </a:lnTo>
                  <a:close/>
                </a:path>
              </a:pathLst>
            </a:custGeom>
            <a:solidFill>
              <a:srgbClr val="004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25587" y="905510"/>
              <a:ext cx="32384" cy="111760"/>
            </a:xfrm>
            <a:custGeom>
              <a:avLst/>
              <a:gdLst/>
              <a:ahLst/>
              <a:cxnLst/>
              <a:rect l="l" t="t" r="r" b="b"/>
              <a:pathLst>
                <a:path w="32385" h="111759">
                  <a:moveTo>
                    <a:pt x="31982" y="0"/>
                  </a:moveTo>
                  <a:lnTo>
                    <a:pt x="11805" y="0"/>
                  </a:lnTo>
                  <a:lnTo>
                    <a:pt x="0" y="111760"/>
                  </a:lnTo>
                  <a:lnTo>
                    <a:pt x="19389" y="111760"/>
                  </a:lnTo>
                  <a:lnTo>
                    <a:pt x="31982" y="0"/>
                  </a:lnTo>
                  <a:close/>
                </a:path>
              </a:pathLst>
            </a:custGeom>
            <a:solidFill>
              <a:srgbClr val="004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18059" y="1007110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90">
                  <a:moveTo>
                    <a:pt x="28062" y="0"/>
                  </a:moveTo>
                  <a:lnTo>
                    <a:pt x="8601" y="0"/>
                  </a:lnTo>
                  <a:lnTo>
                    <a:pt x="2429" y="58419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1479" y="58419"/>
                  </a:lnTo>
                  <a:lnTo>
                    <a:pt x="28062" y="0"/>
                  </a:lnTo>
                  <a:close/>
                </a:path>
              </a:pathLst>
            </a:custGeom>
            <a:solidFill>
              <a:srgbClr val="004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13378" y="110744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90">
                  <a:moveTo>
                    <a:pt x="24206" y="0"/>
                  </a:moveTo>
                  <a:lnTo>
                    <a:pt x="5156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4206" y="0"/>
                  </a:lnTo>
                  <a:close/>
                </a:path>
              </a:pathLst>
            </a:custGeom>
            <a:solidFill>
              <a:srgbClr val="0048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07366" y="120904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476" y="0"/>
                  </a:moveTo>
                  <a:lnTo>
                    <a:pt x="6426" y="0"/>
                  </a:lnTo>
                  <a:lnTo>
                    <a:pt x="4233" y="46989"/>
                  </a:lnTo>
                  <a:lnTo>
                    <a:pt x="0" y="110489"/>
                  </a:lnTo>
                  <a:lnTo>
                    <a:pt x="18857" y="110489"/>
                  </a:lnTo>
                  <a:lnTo>
                    <a:pt x="23283" y="46989"/>
                  </a:lnTo>
                  <a:lnTo>
                    <a:pt x="25476" y="0"/>
                  </a:lnTo>
                  <a:close/>
                </a:path>
              </a:pathLst>
            </a:custGeom>
            <a:solidFill>
              <a:srgbClr val="004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00678" y="1309369"/>
              <a:ext cx="26670" cy="110489"/>
            </a:xfrm>
            <a:custGeom>
              <a:avLst/>
              <a:gdLst/>
              <a:ahLst/>
              <a:cxnLst/>
              <a:rect l="l" t="t" r="r" b="b"/>
              <a:pathLst>
                <a:path w="26670" h="110490">
                  <a:moveTo>
                    <a:pt x="26254" y="0"/>
                  </a:moveTo>
                  <a:lnTo>
                    <a:pt x="7365" y="0"/>
                  </a:lnTo>
                  <a:lnTo>
                    <a:pt x="0" y="110489"/>
                  </a:lnTo>
                  <a:lnTo>
                    <a:pt x="18553" y="110489"/>
                  </a:lnTo>
                  <a:lnTo>
                    <a:pt x="26254" y="0"/>
                  </a:lnTo>
                  <a:close/>
                </a:path>
              </a:pathLst>
            </a:custGeom>
            <a:solidFill>
              <a:srgbClr val="004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893989" y="140969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950" y="0"/>
                  </a:moveTo>
                  <a:lnTo>
                    <a:pt x="7365" y="0"/>
                  </a:lnTo>
                  <a:lnTo>
                    <a:pt x="0" y="110489"/>
                  </a:lnTo>
                  <a:lnTo>
                    <a:pt x="18249" y="110489"/>
                  </a:lnTo>
                  <a:lnTo>
                    <a:pt x="25950" y="0"/>
                  </a:lnTo>
                  <a:close/>
                </a:path>
              </a:pathLst>
            </a:custGeom>
            <a:solidFill>
              <a:srgbClr val="00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887216" y="1511299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90">
                  <a:moveTo>
                    <a:pt x="25642" y="0"/>
                  </a:moveTo>
                  <a:lnTo>
                    <a:pt x="7366" y="0"/>
                  </a:lnTo>
                  <a:lnTo>
                    <a:pt x="0" y="110489"/>
                  </a:lnTo>
                  <a:lnTo>
                    <a:pt x="17941" y="110489"/>
                  </a:lnTo>
                  <a:lnTo>
                    <a:pt x="25642" y="0"/>
                  </a:lnTo>
                  <a:close/>
                </a:path>
              </a:pathLst>
            </a:custGeom>
            <a:solidFill>
              <a:srgbClr val="004A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880663" y="161162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202" y="0"/>
                  </a:moveTo>
                  <a:lnTo>
                    <a:pt x="7229" y="0"/>
                  </a:lnTo>
                  <a:lnTo>
                    <a:pt x="2996" y="63500"/>
                  </a:lnTo>
                  <a:lnTo>
                    <a:pt x="0" y="110490"/>
                  </a:lnTo>
                  <a:lnTo>
                    <a:pt x="17916" y="110490"/>
                  </a:lnTo>
                  <a:lnTo>
                    <a:pt x="20776" y="63500"/>
                  </a:lnTo>
                  <a:lnTo>
                    <a:pt x="25202" y="0"/>
                  </a:lnTo>
                  <a:close/>
                </a:path>
              </a:pathLst>
            </a:custGeom>
            <a:solidFill>
              <a:srgbClr val="004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874265" y="171195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4932" y="0"/>
                  </a:moveTo>
                  <a:lnTo>
                    <a:pt x="7045" y="0"/>
                  </a:lnTo>
                  <a:lnTo>
                    <a:pt x="0" y="110489"/>
                  </a:lnTo>
                  <a:lnTo>
                    <a:pt x="18207" y="110489"/>
                  </a:lnTo>
                  <a:lnTo>
                    <a:pt x="24932" y="0"/>
                  </a:lnTo>
                  <a:close/>
                </a:path>
              </a:pathLst>
            </a:custGeom>
            <a:solidFill>
              <a:srgbClr val="004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867786" y="1813559"/>
              <a:ext cx="25400" cy="110489"/>
            </a:xfrm>
            <a:custGeom>
              <a:avLst/>
              <a:gdLst/>
              <a:ahLst/>
              <a:cxnLst/>
              <a:rect l="l" t="t" r="r" b="b"/>
              <a:pathLst>
                <a:path w="25400" h="110489">
                  <a:moveTo>
                    <a:pt x="25226" y="0"/>
                  </a:moveTo>
                  <a:lnTo>
                    <a:pt x="7045" y="0"/>
                  </a:lnTo>
                  <a:lnTo>
                    <a:pt x="0" y="110489"/>
                  </a:lnTo>
                  <a:lnTo>
                    <a:pt x="18501" y="110489"/>
                  </a:lnTo>
                  <a:lnTo>
                    <a:pt x="25226" y="0"/>
                  </a:lnTo>
                  <a:close/>
                </a:path>
              </a:pathLst>
            </a:custGeom>
            <a:solidFill>
              <a:srgbClr val="004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61389" y="191389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517" y="0"/>
                  </a:moveTo>
                  <a:lnTo>
                    <a:pt x="7045" y="0"/>
                  </a:lnTo>
                  <a:lnTo>
                    <a:pt x="0" y="110489"/>
                  </a:lnTo>
                  <a:lnTo>
                    <a:pt x="18792" y="110489"/>
                  </a:lnTo>
                  <a:lnTo>
                    <a:pt x="25517" y="0"/>
                  </a:lnTo>
                  <a:close/>
                </a:path>
              </a:pathLst>
            </a:custGeom>
            <a:solidFill>
              <a:srgbClr val="004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55176" y="2015490"/>
              <a:ext cx="26034" cy="110489"/>
            </a:xfrm>
            <a:custGeom>
              <a:avLst/>
              <a:gdLst/>
              <a:ahLst/>
              <a:cxnLst/>
              <a:rect l="l" t="t" r="r" b="b"/>
              <a:pathLst>
                <a:path w="26035" h="110489">
                  <a:moveTo>
                    <a:pt x="25545" y="0"/>
                  </a:moveTo>
                  <a:lnTo>
                    <a:pt x="6779" y="0"/>
                  </a:lnTo>
                  <a:lnTo>
                    <a:pt x="543" y="97789"/>
                  </a:lnTo>
                  <a:lnTo>
                    <a:pt x="0" y="110489"/>
                  </a:lnTo>
                  <a:lnTo>
                    <a:pt x="19083" y="110489"/>
                  </a:lnTo>
                  <a:lnTo>
                    <a:pt x="19593" y="97789"/>
                  </a:lnTo>
                  <a:lnTo>
                    <a:pt x="25545" y="0"/>
                  </a:lnTo>
                  <a:close/>
                </a:path>
              </a:pathLst>
            </a:custGeom>
            <a:solidFill>
              <a:srgbClr val="004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850884" y="2115819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3783" y="0"/>
                  </a:moveTo>
                  <a:lnTo>
                    <a:pt x="4726" y="0"/>
                  </a:lnTo>
                  <a:lnTo>
                    <a:pt x="0" y="110489"/>
                  </a:lnTo>
                  <a:lnTo>
                    <a:pt x="19352" y="110489"/>
                  </a:lnTo>
                  <a:lnTo>
                    <a:pt x="23783" y="0"/>
                  </a:lnTo>
                  <a:close/>
                </a:path>
              </a:pathLst>
            </a:custGeom>
            <a:solidFill>
              <a:srgbClr val="004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846592" y="221615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4051" y="0"/>
                  </a:moveTo>
                  <a:lnTo>
                    <a:pt x="4726" y="0"/>
                  </a:lnTo>
                  <a:lnTo>
                    <a:pt x="0" y="110489"/>
                  </a:lnTo>
                  <a:lnTo>
                    <a:pt x="19620" y="110489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004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842245" y="231775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323" y="0"/>
                  </a:moveTo>
                  <a:lnTo>
                    <a:pt x="4726" y="0"/>
                  </a:lnTo>
                  <a:lnTo>
                    <a:pt x="0" y="110489"/>
                  </a:lnTo>
                  <a:lnTo>
                    <a:pt x="19892" y="110489"/>
                  </a:lnTo>
                  <a:lnTo>
                    <a:pt x="24323" y="0"/>
                  </a:lnTo>
                  <a:close/>
                </a:path>
              </a:pathLst>
            </a:custGeom>
            <a:solidFill>
              <a:srgbClr val="004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837953" y="241807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591" y="0"/>
                  </a:moveTo>
                  <a:lnTo>
                    <a:pt x="4726" y="0"/>
                  </a:lnTo>
                  <a:lnTo>
                    <a:pt x="0" y="110490"/>
                  </a:lnTo>
                  <a:lnTo>
                    <a:pt x="20160" y="110490"/>
                  </a:lnTo>
                  <a:lnTo>
                    <a:pt x="24591" y="0"/>
                  </a:lnTo>
                  <a:close/>
                </a:path>
              </a:pathLst>
            </a:custGeom>
            <a:solidFill>
              <a:srgbClr val="004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33836" y="251840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684" y="0"/>
                  </a:moveTo>
                  <a:lnTo>
                    <a:pt x="4551" y="0"/>
                  </a:lnTo>
                  <a:lnTo>
                    <a:pt x="1563" y="69850"/>
                  </a:lnTo>
                  <a:lnTo>
                    <a:pt x="0" y="110489"/>
                  </a:lnTo>
                  <a:lnTo>
                    <a:pt x="20215" y="110489"/>
                  </a:lnTo>
                  <a:lnTo>
                    <a:pt x="21883" y="69850"/>
                  </a:lnTo>
                  <a:lnTo>
                    <a:pt x="24684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829929" y="2620009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488" y="0"/>
                  </a:moveTo>
                  <a:lnTo>
                    <a:pt x="4249" y="0"/>
                  </a:lnTo>
                  <a:lnTo>
                    <a:pt x="0" y="110489"/>
                  </a:lnTo>
                  <a:lnTo>
                    <a:pt x="19955" y="110489"/>
                  </a:lnTo>
                  <a:lnTo>
                    <a:pt x="24488" y="0"/>
                  </a:lnTo>
                  <a:close/>
                </a:path>
              </a:pathLst>
            </a:custGeom>
            <a:solidFill>
              <a:srgbClr val="004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826070" y="2720340"/>
              <a:ext cx="24765" cy="110489"/>
            </a:xfrm>
            <a:custGeom>
              <a:avLst/>
              <a:gdLst/>
              <a:ahLst/>
              <a:cxnLst/>
              <a:rect l="l" t="t" r="r" b="b"/>
              <a:pathLst>
                <a:path w="24764" h="110489">
                  <a:moveTo>
                    <a:pt x="24230" y="0"/>
                  </a:moveTo>
                  <a:lnTo>
                    <a:pt x="4249" y="0"/>
                  </a:lnTo>
                  <a:lnTo>
                    <a:pt x="0" y="110489"/>
                  </a:lnTo>
                  <a:lnTo>
                    <a:pt x="19698" y="110489"/>
                  </a:lnTo>
                  <a:lnTo>
                    <a:pt x="24230" y="0"/>
                  </a:lnTo>
                  <a:close/>
                </a:path>
              </a:pathLst>
            </a:custGeom>
            <a:solidFill>
              <a:srgbClr val="005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822162" y="282194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3970" y="0"/>
                  </a:moveTo>
                  <a:lnTo>
                    <a:pt x="4249" y="0"/>
                  </a:lnTo>
                  <a:lnTo>
                    <a:pt x="0" y="110489"/>
                  </a:lnTo>
                  <a:lnTo>
                    <a:pt x="19437" y="110489"/>
                  </a:lnTo>
                  <a:lnTo>
                    <a:pt x="23970" y="0"/>
                  </a:lnTo>
                  <a:close/>
                </a:path>
              </a:pathLst>
            </a:custGeom>
            <a:solidFill>
              <a:srgbClr val="005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818303" y="2922269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23713" y="0"/>
                  </a:moveTo>
                  <a:lnTo>
                    <a:pt x="4249" y="0"/>
                  </a:lnTo>
                  <a:lnTo>
                    <a:pt x="0" y="110489"/>
                  </a:lnTo>
                  <a:lnTo>
                    <a:pt x="19180" y="110489"/>
                  </a:lnTo>
                  <a:lnTo>
                    <a:pt x="23713" y="0"/>
                  </a:lnTo>
                  <a:close/>
                </a:path>
              </a:pathLst>
            </a:custGeom>
            <a:solidFill>
              <a:srgbClr val="005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815524" y="3022600"/>
              <a:ext cx="22860" cy="110489"/>
            </a:xfrm>
            <a:custGeom>
              <a:avLst/>
              <a:gdLst/>
              <a:ahLst/>
              <a:cxnLst/>
              <a:rect l="l" t="t" r="r" b="b"/>
              <a:pathLst>
                <a:path w="22860" h="110489">
                  <a:moveTo>
                    <a:pt x="22376" y="0"/>
                  </a:moveTo>
                  <a:lnTo>
                    <a:pt x="3170" y="0"/>
                  </a:lnTo>
                  <a:lnTo>
                    <a:pt x="825" y="6096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19875" y="60960"/>
                  </a:lnTo>
                  <a:lnTo>
                    <a:pt x="22376" y="0"/>
                  </a:lnTo>
                  <a:close/>
                </a:path>
              </a:pathLst>
            </a:custGeom>
            <a:solidFill>
              <a:srgbClr val="005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813831" y="312420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891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0891" y="0"/>
                  </a:lnTo>
                  <a:close/>
                </a:path>
              </a:pathLst>
            </a:custGeom>
            <a:solidFill>
              <a:srgbClr val="005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812159" y="322452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891" y="0"/>
                  </a:moveTo>
                  <a:lnTo>
                    <a:pt x="1841" y="0"/>
                  </a:lnTo>
                  <a:lnTo>
                    <a:pt x="0" y="110490"/>
                  </a:lnTo>
                  <a:lnTo>
                    <a:pt x="19050" y="110490"/>
                  </a:lnTo>
                  <a:lnTo>
                    <a:pt x="20891" y="0"/>
                  </a:lnTo>
                  <a:close/>
                </a:path>
              </a:pathLst>
            </a:custGeom>
            <a:solidFill>
              <a:srgbClr val="005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810486" y="332485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891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0891" y="0"/>
                  </a:lnTo>
                  <a:close/>
                </a:path>
              </a:pathLst>
            </a:custGeom>
            <a:solidFill>
              <a:srgbClr val="005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808814" y="342518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20891" y="0"/>
                  </a:moveTo>
                  <a:lnTo>
                    <a:pt x="1841" y="0"/>
                  </a:lnTo>
                  <a:lnTo>
                    <a:pt x="0" y="110489"/>
                  </a:lnTo>
                  <a:lnTo>
                    <a:pt x="19050" y="110489"/>
                  </a:lnTo>
                  <a:lnTo>
                    <a:pt x="20891" y="0"/>
                  </a:lnTo>
                  <a:close/>
                </a:path>
              </a:pathLst>
            </a:custGeom>
            <a:solidFill>
              <a:srgbClr val="005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807625" y="3526789"/>
              <a:ext cx="19685" cy="110489"/>
            </a:xfrm>
            <a:custGeom>
              <a:avLst/>
              <a:gdLst/>
              <a:ahLst/>
              <a:cxnLst/>
              <a:rect l="l" t="t" r="r" b="b"/>
              <a:pathLst>
                <a:path w="19685" h="110489">
                  <a:moveTo>
                    <a:pt x="19634" y="0"/>
                  </a:moveTo>
                  <a:lnTo>
                    <a:pt x="584" y="0"/>
                  </a:lnTo>
                  <a:lnTo>
                    <a:pt x="584" y="90170"/>
                  </a:lnTo>
                  <a:lnTo>
                    <a:pt x="0" y="90170"/>
                  </a:lnTo>
                  <a:lnTo>
                    <a:pt x="0" y="110490"/>
                  </a:lnTo>
                  <a:lnTo>
                    <a:pt x="19050" y="110490"/>
                  </a:lnTo>
                  <a:lnTo>
                    <a:pt x="19050" y="90170"/>
                  </a:lnTo>
                  <a:lnTo>
                    <a:pt x="19634" y="90170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5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807635" y="36271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47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0924" y="110489"/>
                  </a:lnTo>
                  <a:lnTo>
                    <a:pt x="19047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809391" y="372872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9017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0894" y="110489"/>
                  </a:lnTo>
                  <a:lnTo>
                    <a:pt x="19017" y="0"/>
                  </a:lnTo>
                  <a:close/>
                </a:path>
              </a:pathLst>
            </a:custGeom>
            <a:solidFill>
              <a:srgbClr val="005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811125" y="3829050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87" y="0"/>
                  </a:moveTo>
                  <a:lnTo>
                    <a:pt x="0" y="0"/>
                  </a:lnTo>
                  <a:lnTo>
                    <a:pt x="1909" y="110489"/>
                  </a:lnTo>
                  <a:lnTo>
                    <a:pt x="20864" y="110489"/>
                  </a:lnTo>
                  <a:lnTo>
                    <a:pt x="18987" y="0"/>
                  </a:lnTo>
                  <a:close/>
                </a:path>
              </a:pathLst>
            </a:custGeom>
            <a:solidFill>
              <a:srgbClr val="005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812859" y="39293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58" y="0"/>
                  </a:moveTo>
                  <a:lnTo>
                    <a:pt x="0" y="0"/>
                  </a:lnTo>
                  <a:lnTo>
                    <a:pt x="1909" y="110490"/>
                  </a:lnTo>
                  <a:lnTo>
                    <a:pt x="20835" y="110490"/>
                  </a:lnTo>
                  <a:lnTo>
                    <a:pt x="18958" y="0"/>
                  </a:lnTo>
                  <a:close/>
                </a:path>
              </a:pathLst>
            </a:custGeom>
            <a:solidFill>
              <a:srgbClr val="00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814615" y="4030979"/>
              <a:ext cx="20955" cy="110489"/>
            </a:xfrm>
            <a:custGeom>
              <a:avLst/>
              <a:gdLst/>
              <a:ahLst/>
              <a:cxnLst/>
              <a:rect l="l" t="t" r="r" b="b"/>
              <a:pathLst>
                <a:path w="20954" h="110489">
                  <a:moveTo>
                    <a:pt x="18928" y="0"/>
                  </a:moveTo>
                  <a:lnTo>
                    <a:pt x="0" y="0"/>
                  </a:lnTo>
                  <a:lnTo>
                    <a:pt x="1734" y="100330"/>
                  </a:lnTo>
                  <a:lnTo>
                    <a:pt x="1939" y="110490"/>
                  </a:lnTo>
                  <a:lnTo>
                    <a:pt x="20810" y="110490"/>
                  </a:lnTo>
                  <a:lnTo>
                    <a:pt x="18928" y="0"/>
                  </a:lnTo>
                  <a:close/>
                </a:path>
              </a:pathLst>
            </a:custGeom>
            <a:solidFill>
              <a:srgbClr val="0056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816349" y="413130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8898" y="0"/>
                  </a:moveTo>
                  <a:lnTo>
                    <a:pt x="0" y="0"/>
                  </a:lnTo>
                  <a:lnTo>
                    <a:pt x="2232" y="110489"/>
                  </a:lnTo>
                  <a:lnTo>
                    <a:pt x="21139" y="110489"/>
                  </a:lnTo>
                  <a:lnTo>
                    <a:pt x="19050" y="8889"/>
                  </a:lnTo>
                  <a:lnTo>
                    <a:pt x="18898" y="0"/>
                  </a:lnTo>
                  <a:close/>
                </a:path>
              </a:pathLst>
            </a:custGeom>
            <a:solidFill>
              <a:srgbClr val="005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818376" y="423163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8903" y="0"/>
                  </a:moveTo>
                  <a:lnTo>
                    <a:pt x="0" y="0"/>
                  </a:lnTo>
                  <a:lnTo>
                    <a:pt x="2232" y="110490"/>
                  </a:lnTo>
                  <a:lnTo>
                    <a:pt x="21175" y="110490"/>
                  </a:lnTo>
                  <a:lnTo>
                    <a:pt x="18903" y="0"/>
                  </a:lnTo>
                  <a:close/>
                </a:path>
              </a:pathLst>
            </a:custGeom>
            <a:solidFill>
              <a:srgbClr val="005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820429" y="4333239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8940" y="0"/>
                  </a:moveTo>
                  <a:lnTo>
                    <a:pt x="0" y="0"/>
                  </a:lnTo>
                  <a:lnTo>
                    <a:pt x="2232" y="110490"/>
                  </a:lnTo>
                  <a:lnTo>
                    <a:pt x="21212" y="110490"/>
                  </a:lnTo>
                  <a:lnTo>
                    <a:pt x="18940" y="0"/>
                  </a:lnTo>
                  <a:close/>
                </a:path>
              </a:pathLst>
            </a:custGeom>
            <a:solidFill>
              <a:srgbClr val="0058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822456" y="443357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8977" y="0"/>
                  </a:moveTo>
                  <a:lnTo>
                    <a:pt x="0" y="0"/>
                  </a:lnTo>
                  <a:lnTo>
                    <a:pt x="2232" y="110489"/>
                  </a:lnTo>
                  <a:lnTo>
                    <a:pt x="21249" y="110489"/>
                  </a:lnTo>
                  <a:lnTo>
                    <a:pt x="18977" y="0"/>
                  </a:lnTo>
                  <a:close/>
                </a:path>
              </a:pathLst>
            </a:custGeom>
            <a:solidFill>
              <a:srgbClr val="0058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824508" y="4535170"/>
              <a:ext cx="21590" cy="110489"/>
            </a:xfrm>
            <a:custGeom>
              <a:avLst/>
              <a:gdLst/>
              <a:ahLst/>
              <a:cxnLst/>
              <a:rect l="l" t="t" r="r" b="b"/>
              <a:pathLst>
                <a:path w="21589" h="110489">
                  <a:moveTo>
                    <a:pt x="19013" y="0"/>
                  </a:moveTo>
                  <a:lnTo>
                    <a:pt x="0" y="0"/>
                  </a:lnTo>
                  <a:lnTo>
                    <a:pt x="2001" y="99059"/>
                  </a:lnTo>
                  <a:lnTo>
                    <a:pt x="2458" y="110489"/>
                  </a:lnTo>
                  <a:lnTo>
                    <a:pt x="21498" y="110489"/>
                  </a:lnTo>
                  <a:lnTo>
                    <a:pt x="21051" y="99059"/>
                  </a:lnTo>
                  <a:lnTo>
                    <a:pt x="19013" y="0"/>
                  </a:lnTo>
                  <a:close/>
                </a:path>
              </a:pathLst>
            </a:custGeom>
            <a:solidFill>
              <a:srgbClr val="005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826560" y="463550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9048" y="0"/>
                  </a:moveTo>
                  <a:lnTo>
                    <a:pt x="0" y="0"/>
                  </a:lnTo>
                  <a:lnTo>
                    <a:pt x="4419" y="110489"/>
                  </a:lnTo>
                  <a:lnTo>
                    <a:pt x="23376" y="110489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rgbClr val="005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830573" y="473582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965" y="0"/>
                  </a:moveTo>
                  <a:lnTo>
                    <a:pt x="0" y="0"/>
                  </a:lnTo>
                  <a:lnTo>
                    <a:pt x="4419" y="110490"/>
                  </a:lnTo>
                  <a:lnTo>
                    <a:pt x="23292" y="11049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0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834637" y="483742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880" y="0"/>
                  </a:moveTo>
                  <a:lnTo>
                    <a:pt x="0" y="0"/>
                  </a:lnTo>
                  <a:lnTo>
                    <a:pt x="4419" y="110490"/>
                  </a:lnTo>
                  <a:lnTo>
                    <a:pt x="23207" y="110490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005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838651" y="493775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96" y="0"/>
                  </a:moveTo>
                  <a:lnTo>
                    <a:pt x="0" y="0"/>
                  </a:lnTo>
                  <a:lnTo>
                    <a:pt x="4419" y="110489"/>
                  </a:lnTo>
                  <a:lnTo>
                    <a:pt x="23123" y="110489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005B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842664" y="503808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12" y="0"/>
                  </a:moveTo>
                  <a:lnTo>
                    <a:pt x="0" y="0"/>
                  </a:lnTo>
                  <a:lnTo>
                    <a:pt x="2895" y="72390"/>
                  </a:lnTo>
                  <a:lnTo>
                    <a:pt x="4448" y="110490"/>
                  </a:lnTo>
                  <a:lnTo>
                    <a:pt x="23109" y="110490"/>
                  </a:lnTo>
                  <a:lnTo>
                    <a:pt x="21945" y="82550"/>
                  </a:lnTo>
                  <a:lnTo>
                    <a:pt x="18712" y="0"/>
                  </a:lnTo>
                  <a:close/>
                </a:path>
              </a:pathLst>
            </a:custGeom>
            <a:solidFill>
              <a:srgbClr val="005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846750" y="5139689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653" y="0"/>
                  </a:moveTo>
                  <a:lnTo>
                    <a:pt x="0" y="0"/>
                  </a:lnTo>
                  <a:lnTo>
                    <a:pt x="4503" y="110490"/>
                  </a:lnTo>
                  <a:lnTo>
                    <a:pt x="23256" y="110490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005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850840" y="5240020"/>
              <a:ext cx="23495" cy="110489"/>
            </a:xfrm>
            <a:custGeom>
              <a:avLst/>
              <a:gdLst/>
              <a:ahLst/>
              <a:cxnLst/>
              <a:rect l="l" t="t" r="r" b="b"/>
              <a:pathLst>
                <a:path w="23495" h="110489">
                  <a:moveTo>
                    <a:pt x="18744" y="0"/>
                  </a:moveTo>
                  <a:lnTo>
                    <a:pt x="0" y="0"/>
                  </a:lnTo>
                  <a:lnTo>
                    <a:pt x="4503" y="110489"/>
                  </a:lnTo>
                  <a:lnTo>
                    <a:pt x="23347" y="110489"/>
                  </a:lnTo>
                  <a:lnTo>
                    <a:pt x="18744" y="0"/>
                  </a:lnTo>
                  <a:close/>
                </a:path>
              </a:pathLst>
            </a:custGeom>
            <a:solidFill>
              <a:srgbClr val="005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854929" y="5340350"/>
              <a:ext cx="23495" cy="111760"/>
            </a:xfrm>
            <a:custGeom>
              <a:avLst/>
              <a:gdLst/>
              <a:ahLst/>
              <a:cxnLst/>
              <a:rect l="l" t="t" r="r" b="b"/>
              <a:pathLst>
                <a:path w="23495" h="111760">
                  <a:moveTo>
                    <a:pt x="18834" y="0"/>
                  </a:moveTo>
                  <a:lnTo>
                    <a:pt x="0" y="0"/>
                  </a:lnTo>
                  <a:lnTo>
                    <a:pt x="4555" y="111759"/>
                  </a:lnTo>
                  <a:lnTo>
                    <a:pt x="23491" y="111759"/>
                  </a:lnTo>
                  <a:lnTo>
                    <a:pt x="18834" y="0"/>
                  </a:lnTo>
                  <a:close/>
                </a:path>
              </a:pathLst>
            </a:custGeom>
            <a:solidFill>
              <a:srgbClr val="005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859070" y="5441950"/>
              <a:ext cx="24130" cy="110489"/>
            </a:xfrm>
            <a:custGeom>
              <a:avLst/>
              <a:gdLst/>
              <a:ahLst/>
              <a:cxnLst/>
              <a:rect l="l" t="t" r="r" b="b"/>
              <a:pathLst>
                <a:path w="24129" h="110489">
                  <a:moveTo>
                    <a:pt x="18926" y="0"/>
                  </a:moveTo>
                  <a:lnTo>
                    <a:pt x="0" y="0"/>
                  </a:lnTo>
                  <a:lnTo>
                    <a:pt x="4503" y="110490"/>
                  </a:lnTo>
                  <a:lnTo>
                    <a:pt x="23530" y="110490"/>
                  </a:lnTo>
                  <a:lnTo>
                    <a:pt x="18926" y="0"/>
                  </a:lnTo>
                  <a:close/>
                </a:path>
              </a:pathLst>
            </a:custGeom>
            <a:solidFill>
              <a:srgbClr val="005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863160" y="5542279"/>
              <a:ext cx="27305" cy="110489"/>
            </a:xfrm>
            <a:custGeom>
              <a:avLst/>
              <a:gdLst/>
              <a:ahLst/>
              <a:cxnLst/>
              <a:rect l="l" t="t" r="r" b="b"/>
              <a:pathLst>
                <a:path w="27304" h="110489">
                  <a:moveTo>
                    <a:pt x="19017" y="0"/>
                  </a:moveTo>
                  <a:lnTo>
                    <a:pt x="0" y="0"/>
                  </a:lnTo>
                  <a:lnTo>
                    <a:pt x="1449" y="35560"/>
                  </a:lnTo>
                  <a:lnTo>
                    <a:pt x="7640" y="110490"/>
                  </a:lnTo>
                  <a:lnTo>
                    <a:pt x="26690" y="110490"/>
                  </a:lnTo>
                  <a:lnTo>
                    <a:pt x="20499" y="35560"/>
                  </a:lnTo>
                  <a:lnTo>
                    <a:pt x="19017" y="0"/>
                  </a:lnTo>
                  <a:close/>
                </a:path>
              </a:pathLst>
            </a:custGeom>
            <a:solidFill>
              <a:srgbClr val="005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870066" y="564387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90"/>
                  </a:lnTo>
                  <a:lnTo>
                    <a:pt x="28178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878355" y="574420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89"/>
                  </a:lnTo>
                  <a:lnTo>
                    <a:pt x="28178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886644" y="5844539"/>
              <a:ext cx="28575" cy="110489"/>
            </a:xfrm>
            <a:custGeom>
              <a:avLst/>
              <a:gdLst/>
              <a:ahLst/>
              <a:cxnLst/>
              <a:rect l="l" t="t" r="r" b="b"/>
              <a:pathLst>
                <a:path w="28575" h="110489">
                  <a:moveTo>
                    <a:pt x="19050" y="0"/>
                  </a:moveTo>
                  <a:lnTo>
                    <a:pt x="0" y="0"/>
                  </a:lnTo>
                  <a:lnTo>
                    <a:pt x="9128" y="110490"/>
                  </a:lnTo>
                  <a:lnTo>
                    <a:pt x="28178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5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895039" y="5946139"/>
              <a:ext cx="29845" cy="110489"/>
            </a:xfrm>
            <a:custGeom>
              <a:avLst/>
              <a:gdLst/>
              <a:ahLst/>
              <a:cxnLst/>
              <a:rect l="l" t="t" r="r" b="b"/>
              <a:pathLst>
                <a:path w="29845" h="110489">
                  <a:moveTo>
                    <a:pt x="19050" y="0"/>
                  </a:moveTo>
                  <a:lnTo>
                    <a:pt x="0" y="0"/>
                  </a:lnTo>
                  <a:lnTo>
                    <a:pt x="6400" y="77470"/>
                  </a:lnTo>
                  <a:lnTo>
                    <a:pt x="10202" y="110490"/>
                  </a:lnTo>
                  <a:lnTo>
                    <a:pt x="29252" y="110490"/>
                  </a:lnTo>
                  <a:lnTo>
                    <a:pt x="25450" y="7747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04072" y="604647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050" y="0"/>
                  </a:moveTo>
                  <a:lnTo>
                    <a:pt x="0" y="0"/>
                  </a:lnTo>
                  <a:lnTo>
                    <a:pt x="12723" y="110489"/>
                  </a:lnTo>
                  <a:lnTo>
                    <a:pt x="31773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15625" y="614680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050" y="0"/>
                  </a:moveTo>
                  <a:lnTo>
                    <a:pt x="0" y="0"/>
                  </a:lnTo>
                  <a:lnTo>
                    <a:pt x="12723" y="110490"/>
                  </a:lnTo>
                  <a:lnTo>
                    <a:pt x="31773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27324" y="6248400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050" y="0"/>
                  </a:moveTo>
                  <a:lnTo>
                    <a:pt x="0" y="0"/>
                  </a:lnTo>
                  <a:lnTo>
                    <a:pt x="12723" y="110490"/>
                  </a:lnTo>
                  <a:lnTo>
                    <a:pt x="31773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38878" y="6348729"/>
              <a:ext cx="32384" cy="110489"/>
            </a:xfrm>
            <a:custGeom>
              <a:avLst/>
              <a:gdLst/>
              <a:ahLst/>
              <a:cxnLst/>
              <a:rect l="l" t="t" r="r" b="b"/>
              <a:pathLst>
                <a:path w="32385" h="110489">
                  <a:moveTo>
                    <a:pt x="19050" y="0"/>
                  </a:moveTo>
                  <a:lnTo>
                    <a:pt x="0" y="0"/>
                  </a:lnTo>
                  <a:lnTo>
                    <a:pt x="10821" y="93980"/>
                  </a:lnTo>
                  <a:lnTo>
                    <a:pt x="13122" y="110490"/>
                  </a:lnTo>
                  <a:lnTo>
                    <a:pt x="32172" y="110490"/>
                  </a:lnTo>
                  <a:lnTo>
                    <a:pt x="29871" y="9398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50761" y="6450329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90">
                  <a:moveTo>
                    <a:pt x="19050" y="0"/>
                  </a:moveTo>
                  <a:lnTo>
                    <a:pt x="0" y="0"/>
                  </a:lnTo>
                  <a:lnTo>
                    <a:pt x="15393" y="110490"/>
                  </a:lnTo>
                  <a:lnTo>
                    <a:pt x="34443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964739" y="6550660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90">
                  <a:moveTo>
                    <a:pt x="19050" y="0"/>
                  </a:moveTo>
                  <a:lnTo>
                    <a:pt x="0" y="0"/>
                  </a:lnTo>
                  <a:lnTo>
                    <a:pt x="15393" y="110490"/>
                  </a:lnTo>
                  <a:lnTo>
                    <a:pt x="34443" y="11049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978717" y="6650989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90">
                  <a:moveTo>
                    <a:pt x="19050" y="0"/>
                  </a:moveTo>
                  <a:lnTo>
                    <a:pt x="0" y="0"/>
                  </a:lnTo>
                  <a:lnTo>
                    <a:pt x="15393" y="110489"/>
                  </a:lnTo>
                  <a:lnTo>
                    <a:pt x="34443" y="11048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992872" y="6752589"/>
              <a:ext cx="33655" cy="100330"/>
            </a:xfrm>
            <a:custGeom>
              <a:avLst/>
              <a:gdLst/>
              <a:ahLst/>
              <a:cxnLst/>
              <a:rect l="l" t="t" r="r" b="b"/>
              <a:pathLst>
                <a:path w="33654" h="100329">
                  <a:moveTo>
                    <a:pt x="19050" y="0"/>
                  </a:moveTo>
                  <a:lnTo>
                    <a:pt x="0" y="0"/>
                  </a:lnTo>
                  <a:lnTo>
                    <a:pt x="13977" y="100329"/>
                  </a:lnTo>
                  <a:lnTo>
                    <a:pt x="33027" y="10032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6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6" name="object 3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0190" y="0"/>
              <a:ext cx="3813810" cy="6852920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" y="0"/>
              <a:ext cx="3589020" cy="6852920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1270" y="3740150"/>
              <a:ext cx="9141460" cy="623570"/>
            </a:xfrm>
            <a:custGeom>
              <a:avLst/>
              <a:gdLst/>
              <a:ahLst/>
              <a:cxnLst/>
              <a:rect l="l" t="t" r="r" b="b"/>
              <a:pathLst>
                <a:path w="9141460" h="623570">
                  <a:moveTo>
                    <a:pt x="0" y="623569"/>
                  </a:moveTo>
                  <a:lnTo>
                    <a:pt x="9141460" y="623569"/>
                  </a:lnTo>
                </a:path>
                <a:path w="9141460" h="623570">
                  <a:moveTo>
                    <a:pt x="0" y="0"/>
                  </a:moveTo>
                  <a:lnTo>
                    <a:pt x="9141460" y="0"/>
                  </a:lnTo>
                </a:path>
              </a:pathLst>
            </a:custGeom>
            <a:ln w="1581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70" y="4987289"/>
              <a:ext cx="9141460" cy="0"/>
            </a:xfrm>
            <a:custGeom>
              <a:avLst/>
              <a:gdLst/>
              <a:ahLst/>
              <a:cxnLst/>
              <a:rect l="l" t="t" r="r" b="b"/>
              <a:pathLst>
                <a:path w="9141460">
                  <a:moveTo>
                    <a:pt x="0" y="0"/>
                  </a:moveTo>
                  <a:lnTo>
                    <a:pt x="9141460" y="0"/>
                  </a:lnTo>
                </a:path>
              </a:pathLst>
            </a:custGeom>
            <a:ln w="15813">
              <a:solidFill>
                <a:srgbClr val="003A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70" y="622299"/>
              <a:ext cx="9141460" cy="2494280"/>
            </a:xfrm>
            <a:custGeom>
              <a:avLst/>
              <a:gdLst/>
              <a:ahLst/>
              <a:cxnLst/>
              <a:rect l="l" t="t" r="r" b="b"/>
              <a:pathLst>
                <a:path w="9141460" h="2494280">
                  <a:moveTo>
                    <a:pt x="0" y="622300"/>
                  </a:moveTo>
                  <a:lnTo>
                    <a:pt x="9141460" y="622300"/>
                  </a:lnTo>
                </a:path>
                <a:path w="9141460" h="2494280">
                  <a:moveTo>
                    <a:pt x="0" y="2494279"/>
                  </a:moveTo>
                  <a:lnTo>
                    <a:pt x="9141460" y="2494279"/>
                  </a:lnTo>
                </a:path>
                <a:path w="9141460" h="2494280">
                  <a:moveTo>
                    <a:pt x="0" y="1869439"/>
                  </a:moveTo>
                  <a:lnTo>
                    <a:pt x="9141460" y="1869439"/>
                  </a:lnTo>
                </a:path>
                <a:path w="9141460" h="2494280">
                  <a:moveTo>
                    <a:pt x="0" y="1245870"/>
                  </a:moveTo>
                  <a:lnTo>
                    <a:pt x="9141460" y="1245870"/>
                  </a:lnTo>
                </a:path>
                <a:path w="9141460" h="2494280">
                  <a:moveTo>
                    <a:pt x="0" y="0"/>
                  </a:moveTo>
                  <a:lnTo>
                    <a:pt x="9141460" y="0"/>
                  </a:lnTo>
                </a:path>
              </a:pathLst>
            </a:custGeom>
            <a:ln w="1581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70" y="5612129"/>
              <a:ext cx="9141460" cy="623570"/>
            </a:xfrm>
            <a:custGeom>
              <a:avLst/>
              <a:gdLst/>
              <a:ahLst/>
              <a:cxnLst/>
              <a:rect l="l" t="t" r="r" b="b"/>
              <a:pathLst>
                <a:path w="9141460" h="623570">
                  <a:moveTo>
                    <a:pt x="0" y="623570"/>
                  </a:moveTo>
                  <a:lnTo>
                    <a:pt x="9141460" y="623570"/>
                  </a:lnTo>
                </a:path>
                <a:path w="9141460" h="623570">
                  <a:moveTo>
                    <a:pt x="0" y="0"/>
                  </a:moveTo>
                  <a:lnTo>
                    <a:pt x="9141460" y="0"/>
                  </a:lnTo>
                </a:path>
              </a:pathLst>
            </a:custGeom>
            <a:ln w="15813">
              <a:solidFill>
                <a:srgbClr val="003A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213609" y="885190"/>
              <a:ext cx="4772660" cy="0"/>
            </a:xfrm>
            <a:custGeom>
              <a:avLst/>
              <a:gdLst/>
              <a:ahLst/>
              <a:cxnLst/>
              <a:rect l="l" t="t" r="r" b="b"/>
              <a:pathLst>
                <a:path w="4772659">
                  <a:moveTo>
                    <a:pt x="0" y="0"/>
                  </a:moveTo>
                  <a:lnTo>
                    <a:pt x="4772660" y="0"/>
                  </a:lnTo>
                </a:path>
              </a:pathLst>
            </a:custGeom>
            <a:ln w="330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3" name="object 333"/>
          <p:cNvSpPr txBox="1">
            <a:spLocks noGrp="1"/>
          </p:cNvSpPr>
          <p:nvPr>
            <p:ph type="title"/>
          </p:nvPr>
        </p:nvSpPr>
        <p:spPr>
          <a:xfrm>
            <a:off x="2172970" y="185420"/>
            <a:ext cx="4796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CCEBFF"/>
                </a:solidFill>
                <a:latin typeface="Arial"/>
                <a:cs typeface="Arial"/>
              </a:rPr>
              <a:t>Octal</a:t>
            </a:r>
            <a:r>
              <a:rPr sz="4800" b="1" spc="-50" dirty="0">
                <a:solidFill>
                  <a:srgbClr val="CCEBFF"/>
                </a:solidFill>
                <a:latin typeface="Arial"/>
                <a:cs typeface="Arial"/>
              </a:rPr>
              <a:t> </a:t>
            </a:r>
            <a:r>
              <a:rPr sz="4800" b="1" spc="-5" dirty="0">
                <a:solidFill>
                  <a:srgbClr val="CCEBFF"/>
                </a:solidFill>
                <a:latin typeface="Arial"/>
                <a:cs typeface="Arial"/>
              </a:rPr>
              <a:t>to</a:t>
            </a:r>
            <a:r>
              <a:rPr sz="4800" b="1" spc="-40" dirty="0">
                <a:solidFill>
                  <a:srgbClr val="CCEBFF"/>
                </a:solidFill>
                <a:latin typeface="Arial"/>
                <a:cs typeface="Arial"/>
              </a:rPr>
              <a:t> </a:t>
            </a:r>
            <a:r>
              <a:rPr sz="4800" b="1" spc="-10" dirty="0">
                <a:solidFill>
                  <a:srgbClr val="CCEBFF"/>
                </a:solidFill>
                <a:latin typeface="Arial"/>
                <a:cs typeface="Arial"/>
              </a:rPr>
              <a:t>Decimal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185670" y="857250"/>
            <a:ext cx="4772660" cy="0"/>
          </a:xfrm>
          <a:custGeom>
            <a:avLst/>
            <a:gdLst/>
            <a:ahLst/>
            <a:cxnLst/>
            <a:rect l="l" t="t" r="r" b="b"/>
            <a:pathLst>
              <a:path w="4772659">
                <a:moveTo>
                  <a:pt x="0" y="0"/>
                </a:moveTo>
                <a:lnTo>
                  <a:pt x="4772660" y="0"/>
                </a:lnTo>
              </a:path>
            </a:pathLst>
          </a:custGeom>
          <a:ln w="33020">
            <a:solidFill>
              <a:srgbClr val="CCE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 txBox="1"/>
          <p:nvPr/>
        </p:nvSpPr>
        <p:spPr>
          <a:xfrm>
            <a:off x="712469" y="1215390"/>
            <a:ext cx="7843520" cy="440436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05130" indent="-341630">
              <a:lnSpc>
                <a:spcPct val="100000"/>
              </a:lnSpc>
              <a:spcBef>
                <a:spcPts val="1000"/>
              </a:spcBef>
              <a:buClr>
                <a:srgbClr val="FFFFCC"/>
              </a:buClr>
              <a:buSzPct val="59722"/>
              <a:buFont typeface="Lucida Sans Unicode"/>
              <a:buChar char="■"/>
              <a:tabLst>
                <a:tab pos="404495" algn="l"/>
                <a:tab pos="405130" algn="l"/>
              </a:tabLst>
            </a:pPr>
            <a:r>
              <a:rPr sz="3600" b="1" spc="-5" dirty="0">
                <a:latin typeface="Verdana"/>
                <a:cs typeface="Verdana"/>
              </a:rPr>
              <a:t>Technique</a:t>
            </a:r>
            <a:endParaRPr sz="3600">
              <a:latin typeface="Verdana"/>
              <a:cs typeface="Verdana"/>
            </a:endParaRPr>
          </a:p>
          <a:p>
            <a:pPr marL="805180" marR="81280" lvl="1" indent="-284480">
              <a:lnSpc>
                <a:spcPct val="100000"/>
              </a:lnSpc>
              <a:spcBef>
                <a:spcPts val="800"/>
              </a:spcBef>
              <a:buChar char="•"/>
              <a:tabLst>
                <a:tab pos="805180" algn="l"/>
              </a:tabLst>
            </a:pP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Multiply each bit by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r>
              <a:rPr sz="2775" i="1" spc="15" baseline="28528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where </a:t>
            </a:r>
            <a:r>
              <a:rPr sz="3200" i="1" dirty="0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200" spc="-1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the “weight”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of the bit.</a:t>
            </a:r>
            <a:endParaRPr sz="3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Verdana"/>
              <a:buChar char="•"/>
            </a:pPr>
            <a:endParaRPr sz="3800">
              <a:latin typeface="Verdana"/>
              <a:cs typeface="Verdana"/>
            </a:endParaRPr>
          </a:p>
          <a:p>
            <a:pPr marL="805180" marR="436245" lvl="1" indent="-284480">
              <a:lnSpc>
                <a:spcPct val="100000"/>
              </a:lnSpc>
              <a:buChar char="•"/>
              <a:tabLst>
                <a:tab pos="805180" algn="l"/>
              </a:tabLst>
            </a:pP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weight is the position of the </a:t>
            </a:r>
            <a:r>
              <a:rPr sz="3200" spc="-1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bit,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starting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 0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 on the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3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Verdana"/>
              <a:buChar char="•"/>
            </a:pPr>
            <a:endParaRPr sz="3800">
              <a:latin typeface="Verdana"/>
              <a:cs typeface="Verdana"/>
            </a:endParaRPr>
          </a:p>
          <a:p>
            <a:pPr marL="805180" lvl="1" indent="-285115">
              <a:lnSpc>
                <a:spcPct val="100000"/>
              </a:lnSpc>
              <a:buChar char="•"/>
              <a:tabLst>
                <a:tab pos="805180" algn="l"/>
              </a:tabLst>
            </a:pP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sz="32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336" name="Audio 3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493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5219" y="2778368"/>
          <a:ext cx="3275964" cy="20655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540"/>
                <a:gridCol w="1320165"/>
                <a:gridCol w="556259"/>
              </a:tblGrid>
              <a:tr h="732715">
                <a:tc>
                  <a:txBody>
                    <a:bodyPr/>
                    <a:lstStyle/>
                    <a:p>
                      <a:pPr marL="31750">
                        <a:lnSpc>
                          <a:spcPts val="4545"/>
                        </a:lnSpc>
                      </a:pPr>
                      <a:r>
                        <a:rPr sz="4400" b="1" spc="-5" dirty="0">
                          <a:latin typeface="Courier New"/>
                          <a:cs typeface="Courier New"/>
                        </a:rPr>
                        <a:t>724</a:t>
                      </a:r>
                      <a:r>
                        <a:rPr sz="3825" b="1" spc="-7" baseline="-23965" dirty="0">
                          <a:latin typeface="Courier New"/>
                          <a:cs typeface="Courier New"/>
                        </a:rPr>
                        <a:t>8</a:t>
                      </a:r>
                      <a:endParaRPr sz="3825" baseline="-23965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065" algn="r">
                        <a:lnSpc>
                          <a:spcPts val="4545"/>
                        </a:lnSpc>
                      </a:pPr>
                      <a:r>
                        <a:rPr sz="4400" b="1" spc="-5" dirty="0">
                          <a:latin typeface="Courier New"/>
                          <a:cs typeface="Courier New"/>
                        </a:rPr>
                        <a:t>=&gt;4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454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x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8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0340" algn="r">
                        <a:lnSpc>
                          <a:spcPts val="478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2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478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x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51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0340" algn="r">
                        <a:lnSpc>
                          <a:spcPts val="468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7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468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x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95290" y="2778368"/>
          <a:ext cx="2185670" cy="2065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9145"/>
                <a:gridCol w="1406525"/>
              </a:tblGrid>
              <a:tr h="698142">
                <a:tc>
                  <a:txBody>
                    <a:bodyPr/>
                    <a:lstStyle/>
                    <a:p>
                      <a:pPr marL="74295">
                        <a:lnSpc>
                          <a:spcPts val="454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=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54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4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716280">
                <a:tc>
                  <a:txBody>
                    <a:bodyPr/>
                    <a:lstStyle/>
                    <a:p>
                      <a:pPr marL="31750">
                        <a:lnSpc>
                          <a:spcPts val="505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=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5"/>
                        </a:lnSpc>
                      </a:pPr>
                      <a:r>
                        <a:rPr sz="4400" b="1" spc="-5" dirty="0">
                          <a:latin typeface="Courier New"/>
                          <a:cs typeface="Courier New"/>
                        </a:rPr>
                        <a:t>16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51152">
                <a:tc>
                  <a:txBody>
                    <a:bodyPr/>
                    <a:lstStyle/>
                    <a:p>
                      <a:pPr marL="31750">
                        <a:lnSpc>
                          <a:spcPts val="4685"/>
                        </a:lnSpc>
                      </a:pPr>
                      <a:r>
                        <a:rPr sz="4400" b="1" dirty="0">
                          <a:latin typeface="Courier New"/>
                          <a:cs typeface="Courier New"/>
                        </a:rPr>
                        <a:t>=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685"/>
                        </a:lnSpc>
                      </a:pPr>
                      <a:r>
                        <a:rPr sz="4400" b="1" spc="-5" dirty="0">
                          <a:latin typeface="Courier New"/>
                          <a:cs typeface="Courier New"/>
                        </a:rPr>
                        <a:t>448</a:t>
                      </a:r>
                      <a:endParaRPr sz="4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11260" y="2411730"/>
            <a:ext cx="2990215" cy="305943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30"/>
              </a:spcBef>
            </a:pPr>
            <a:r>
              <a:rPr sz="6600" b="1" spc="7" baseline="-16414" dirty="0">
                <a:latin typeface="Courier New"/>
                <a:cs typeface="Courier New"/>
              </a:rPr>
              <a:t>8</a:t>
            </a:r>
            <a:r>
              <a:rPr sz="2550" b="1" spc="5" dirty="0">
                <a:latin typeface="Courier New"/>
                <a:cs typeface="Courier New"/>
              </a:rPr>
              <a:t>0</a:t>
            </a:r>
            <a:endParaRPr sz="2550">
              <a:latin typeface="Courier New"/>
              <a:cs typeface="Courier New"/>
            </a:endParaRPr>
          </a:p>
          <a:p>
            <a:pPr marL="50800">
              <a:lnSpc>
                <a:spcPts val="5275"/>
              </a:lnSpc>
              <a:spcBef>
                <a:spcPts val="730"/>
              </a:spcBef>
            </a:pPr>
            <a:r>
              <a:rPr sz="6600" b="1" baseline="-16414" dirty="0">
                <a:latin typeface="Courier New"/>
                <a:cs typeface="Courier New"/>
              </a:rPr>
              <a:t>8</a:t>
            </a:r>
            <a:r>
              <a:rPr sz="2550" b="1" dirty="0">
                <a:latin typeface="Courier New"/>
                <a:cs typeface="Courier New"/>
              </a:rPr>
              <a:t>1</a:t>
            </a:r>
            <a:endParaRPr sz="2550">
              <a:latin typeface="Courier New"/>
              <a:cs typeface="Courier New"/>
            </a:endParaRPr>
          </a:p>
          <a:p>
            <a:pPr marL="50800">
              <a:lnSpc>
                <a:spcPts val="5275"/>
              </a:lnSpc>
            </a:pPr>
            <a:r>
              <a:rPr sz="6600" b="1" baseline="-16414" dirty="0">
                <a:latin typeface="Courier New"/>
                <a:cs typeface="Courier New"/>
              </a:rPr>
              <a:t>8</a:t>
            </a:r>
            <a:r>
              <a:rPr sz="2550" b="1" dirty="0">
                <a:latin typeface="Courier New"/>
                <a:cs typeface="Courier New"/>
              </a:rPr>
              <a:t>2</a:t>
            </a:r>
            <a:endParaRPr sz="2550">
              <a:latin typeface="Courier New"/>
              <a:cs typeface="Courier New"/>
            </a:endParaRPr>
          </a:p>
          <a:p>
            <a:pPr marL="873760">
              <a:lnSpc>
                <a:spcPct val="100000"/>
              </a:lnSpc>
              <a:spcBef>
                <a:spcPts val="1320"/>
              </a:spcBef>
            </a:pPr>
            <a:r>
              <a:rPr sz="4400" b="1" spc="-5" dirty="0">
                <a:latin typeface="Courier New"/>
                <a:cs typeface="Courier New"/>
              </a:rPr>
              <a:t>(468)</a:t>
            </a:r>
            <a:r>
              <a:rPr sz="3825" b="1" spc="-7" baseline="-23965" dirty="0">
                <a:latin typeface="Courier New"/>
                <a:cs typeface="Courier New"/>
              </a:rPr>
              <a:t>10</a:t>
            </a:r>
            <a:endParaRPr sz="3825" baseline="-23965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0" y="317500"/>
            <a:ext cx="7772400" cy="13220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7902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14309" y="111760"/>
            <a:ext cx="1130300" cy="2043430"/>
            <a:chOff x="7814309" y="111760"/>
            <a:chExt cx="1130300" cy="2043430"/>
          </a:xfrm>
        </p:grpSpPr>
        <p:sp>
          <p:nvSpPr>
            <p:cNvPr id="3" name="object 3"/>
            <p:cNvSpPr/>
            <p:nvPr/>
          </p:nvSpPr>
          <p:spPr>
            <a:xfrm>
              <a:off x="7814309" y="111760"/>
              <a:ext cx="1130300" cy="2043430"/>
            </a:xfrm>
            <a:custGeom>
              <a:avLst/>
              <a:gdLst/>
              <a:ahLst/>
              <a:cxnLst/>
              <a:rect l="l" t="t" r="r" b="b"/>
              <a:pathLst>
                <a:path w="1130300" h="2043430">
                  <a:moveTo>
                    <a:pt x="114300" y="0"/>
                  </a:moveTo>
                  <a:lnTo>
                    <a:pt x="0" y="60960"/>
                  </a:lnTo>
                  <a:lnTo>
                    <a:pt x="758190" y="1720850"/>
                  </a:lnTo>
                  <a:lnTo>
                    <a:pt x="923290" y="1845310"/>
                  </a:lnTo>
                  <a:lnTo>
                    <a:pt x="1087120" y="2034540"/>
                  </a:lnTo>
                  <a:lnTo>
                    <a:pt x="1130300" y="2043430"/>
                  </a:lnTo>
                  <a:lnTo>
                    <a:pt x="1061720" y="1803400"/>
                  </a:lnTo>
                  <a:lnTo>
                    <a:pt x="1084580" y="1649730"/>
                  </a:lnTo>
                  <a:lnTo>
                    <a:pt x="341630" y="1016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6F3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66379" y="231139"/>
              <a:ext cx="972819" cy="1530350"/>
            </a:xfrm>
            <a:custGeom>
              <a:avLst/>
              <a:gdLst/>
              <a:ahLst/>
              <a:cxnLst/>
              <a:rect l="l" t="t" r="r" b="b"/>
              <a:pathLst>
                <a:path w="972820" h="1530350">
                  <a:moveTo>
                    <a:pt x="340360" y="0"/>
                  </a:moveTo>
                  <a:lnTo>
                    <a:pt x="90170" y="33019"/>
                  </a:lnTo>
                  <a:lnTo>
                    <a:pt x="0" y="74929"/>
                  </a:lnTo>
                  <a:lnTo>
                    <a:pt x="662940" y="1530349"/>
                  </a:lnTo>
                  <a:lnTo>
                    <a:pt x="797560" y="1416049"/>
                  </a:lnTo>
                  <a:lnTo>
                    <a:pt x="972820" y="1394459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FFB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620" y="5539740"/>
            <a:ext cx="1784350" cy="1247140"/>
            <a:chOff x="7620" y="5539740"/>
            <a:chExt cx="1784350" cy="1247140"/>
          </a:xfrm>
        </p:grpSpPr>
        <p:sp>
          <p:nvSpPr>
            <p:cNvPr id="6" name="object 6"/>
            <p:cNvSpPr/>
            <p:nvPr/>
          </p:nvSpPr>
          <p:spPr>
            <a:xfrm>
              <a:off x="38100" y="5563870"/>
              <a:ext cx="1729739" cy="1031240"/>
            </a:xfrm>
            <a:custGeom>
              <a:avLst/>
              <a:gdLst/>
              <a:ahLst/>
              <a:cxnLst/>
              <a:rect l="l" t="t" r="r" b="b"/>
              <a:pathLst>
                <a:path w="1729739" h="1031240">
                  <a:moveTo>
                    <a:pt x="1255712" y="996949"/>
                  </a:moveTo>
                  <a:lnTo>
                    <a:pt x="1094740" y="996949"/>
                  </a:lnTo>
                  <a:lnTo>
                    <a:pt x="1247140" y="1031239"/>
                  </a:lnTo>
                  <a:lnTo>
                    <a:pt x="1259840" y="1000759"/>
                  </a:lnTo>
                  <a:lnTo>
                    <a:pt x="1255712" y="996949"/>
                  </a:lnTo>
                  <a:close/>
                </a:path>
                <a:path w="1729739" h="1031240">
                  <a:moveTo>
                    <a:pt x="111759" y="372109"/>
                  </a:moveTo>
                  <a:lnTo>
                    <a:pt x="36830" y="403859"/>
                  </a:lnTo>
                  <a:lnTo>
                    <a:pt x="0" y="505459"/>
                  </a:lnTo>
                  <a:lnTo>
                    <a:pt x="43180" y="618489"/>
                  </a:lnTo>
                  <a:lnTo>
                    <a:pt x="904240" y="1022349"/>
                  </a:lnTo>
                  <a:lnTo>
                    <a:pt x="1094740" y="996949"/>
                  </a:lnTo>
                  <a:lnTo>
                    <a:pt x="1255712" y="996949"/>
                  </a:lnTo>
                  <a:lnTo>
                    <a:pt x="1127760" y="878839"/>
                  </a:lnTo>
                  <a:lnTo>
                    <a:pt x="1103210" y="706119"/>
                  </a:lnTo>
                  <a:lnTo>
                    <a:pt x="882650" y="706119"/>
                  </a:lnTo>
                  <a:lnTo>
                    <a:pt x="111759" y="372109"/>
                  </a:lnTo>
                  <a:close/>
                </a:path>
                <a:path w="1729739" h="1031240">
                  <a:moveTo>
                    <a:pt x="861060" y="0"/>
                  </a:moveTo>
                  <a:lnTo>
                    <a:pt x="760730" y="22859"/>
                  </a:lnTo>
                  <a:lnTo>
                    <a:pt x="704850" y="83819"/>
                  </a:lnTo>
                  <a:lnTo>
                    <a:pt x="744220" y="226059"/>
                  </a:lnTo>
                  <a:lnTo>
                    <a:pt x="524510" y="350519"/>
                  </a:lnTo>
                  <a:lnTo>
                    <a:pt x="781050" y="375919"/>
                  </a:lnTo>
                  <a:lnTo>
                    <a:pt x="882650" y="706119"/>
                  </a:lnTo>
                  <a:lnTo>
                    <a:pt x="1103210" y="706119"/>
                  </a:lnTo>
                  <a:lnTo>
                    <a:pt x="1056640" y="378459"/>
                  </a:lnTo>
                  <a:lnTo>
                    <a:pt x="1699260" y="261619"/>
                  </a:lnTo>
                  <a:lnTo>
                    <a:pt x="1727810" y="167639"/>
                  </a:lnTo>
                  <a:lnTo>
                    <a:pt x="1013460" y="167639"/>
                  </a:lnTo>
                  <a:lnTo>
                    <a:pt x="967740" y="25399"/>
                  </a:lnTo>
                  <a:lnTo>
                    <a:pt x="861060" y="0"/>
                  </a:lnTo>
                  <a:close/>
                </a:path>
                <a:path w="1729739" h="1031240">
                  <a:moveTo>
                    <a:pt x="1666239" y="80009"/>
                  </a:moveTo>
                  <a:lnTo>
                    <a:pt x="1013460" y="167639"/>
                  </a:lnTo>
                  <a:lnTo>
                    <a:pt x="1727810" y="167639"/>
                  </a:lnTo>
                  <a:lnTo>
                    <a:pt x="1729739" y="161289"/>
                  </a:lnTo>
                  <a:lnTo>
                    <a:pt x="1666239" y="800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1789" y="5687060"/>
              <a:ext cx="113030" cy="204470"/>
            </a:xfrm>
            <a:custGeom>
              <a:avLst/>
              <a:gdLst/>
              <a:ahLst/>
              <a:cxnLst/>
              <a:rect l="l" t="t" r="r" b="b"/>
              <a:pathLst>
                <a:path w="113030" h="204470">
                  <a:moveTo>
                    <a:pt x="95249" y="0"/>
                  </a:moveTo>
                  <a:lnTo>
                    <a:pt x="0" y="5079"/>
                  </a:lnTo>
                  <a:lnTo>
                    <a:pt x="6349" y="204469"/>
                  </a:lnTo>
                  <a:lnTo>
                    <a:pt x="113029" y="184149"/>
                  </a:lnTo>
                  <a:lnTo>
                    <a:pt x="95249" y="0"/>
                  </a:lnTo>
                  <a:close/>
                </a:path>
              </a:pathLst>
            </a:custGeom>
            <a:solidFill>
              <a:srgbClr val="FFE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50" y="5990590"/>
              <a:ext cx="1257300" cy="651510"/>
            </a:xfrm>
            <a:custGeom>
              <a:avLst/>
              <a:gdLst/>
              <a:ahLst/>
              <a:cxnLst/>
              <a:rect l="l" t="t" r="r" b="b"/>
              <a:pathLst>
                <a:path w="1257300" h="651509">
                  <a:moveTo>
                    <a:pt x="1253370" y="624840"/>
                  </a:moveTo>
                  <a:lnTo>
                    <a:pt x="1070610" y="624840"/>
                  </a:lnTo>
                  <a:lnTo>
                    <a:pt x="1240790" y="651510"/>
                  </a:lnTo>
                  <a:lnTo>
                    <a:pt x="1257300" y="628650"/>
                  </a:lnTo>
                  <a:lnTo>
                    <a:pt x="1253370" y="624840"/>
                  </a:lnTo>
                  <a:close/>
                </a:path>
                <a:path w="1257300" h="651509">
                  <a:moveTo>
                    <a:pt x="107950" y="0"/>
                  </a:moveTo>
                  <a:lnTo>
                    <a:pt x="35560" y="25400"/>
                  </a:lnTo>
                  <a:lnTo>
                    <a:pt x="0" y="119380"/>
                  </a:lnTo>
                  <a:lnTo>
                    <a:pt x="33019" y="236220"/>
                  </a:lnTo>
                  <a:lnTo>
                    <a:pt x="908050" y="643890"/>
                  </a:lnTo>
                  <a:lnTo>
                    <a:pt x="1070610" y="624840"/>
                  </a:lnTo>
                  <a:lnTo>
                    <a:pt x="1253370" y="624840"/>
                  </a:lnTo>
                  <a:lnTo>
                    <a:pt x="1131570" y="506730"/>
                  </a:lnTo>
                  <a:lnTo>
                    <a:pt x="1055370" y="411480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470" y="6045200"/>
              <a:ext cx="834390" cy="593090"/>
            </a:xfrm>
            <a:custGeom>
              <a:avLst/>
              <a:gdLst/>
              <a:ahLst/>
              <a:cxnLst/>
              <a:rect l="l" t="t" r="r" b="b"/>
              <a:pathLst>
                <a:path w="834390" h="593090">
                  <a:moveTo>
                    <a:pt x="62229" y="0"/>
                  </a:moveTo>
                  <a:lnTo>
                    <a:pt x="0" y="100329"/>
                  </a:lnTo>
                  <a:lnTo>
                    <a:pt x="0" y="257809"/>
                  </a:lnTo>
                  <a:lnTo>
                    <a:pt x="732790" y="593090"/>
                  </a:lnTo>
                  <a:lnTo>
                    <a:pt x="746760" y="424180"/>
                  </a:lnTo>
                  <a:lnTo>
                    <a:pt x="834389" y="335280"/>
                  </a:lnTo>
                  <a:lnTo>
                    <a:pt x="62229" y="0"/>
                  </a:lnTo>
                  <a:close/>
                </a:path>
              </a:pathLst>
            </a:custGeom>
            <a:solidFill>
              <a:srgbClr val="FFB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" y="5607050"/>
              <a:ext cx="214629" cy="1930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17270" y="6609080"/>
              <a:ext cx="120650" cy="177800"/>
            </a:xfrm>
            <a:custGeom>
              <a:avLst/>
              <a:gdLst/>
              <a:ahLst/>
              <a:cxnLst/>
              <a:rect l="l" t="t" r="r" b="b"/>
              <a:pathLst>
                <a:path w="120650" h="177800">
                  <a:moveTo>
                    <a:pt x="57150" y="0"/>
                  </a:moveTo>
                  <a:lnTo>
                    <a:pt x="0" y="6350"/>
                  </a:lnTo>
                  <a:lnTo>
                    <a:pt x="120650" y="177800"/>
                  </a:lnTo>
                  <a:lnTo>
                    <a:pt x="120650" y="254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0100" y="5698490"/>
              <a:ext cx="838200" cy="636270"/>
            </a:xfrm>
            <a:custGeom>
              <a:avLst/>
              <a:gdLst/>
              <a:ahLst/>
              <a:cxnLst/>
              <a:rect l="l" t="t" r="r" b="b"/>
              <a:pathLst>
                <a:path w="838200" h="636270">
                  <a:moveTo>
                    <a:pt x="306070" y="636270"/>
                  </a:moveTo>
                  <a:lnTo>
                    <a:pt x="184150" y="31750"/>
                  </a:lnTo>
                  <a:lnTo>
                    <a:pt x="68580" y="27940"/>
                  </a:lnTo>
                  <a:lnTo>
                    <a:pt x="0" y="90170"/>
                  </a:lnTo>
                  <a:lnTo>
                    <a:pt x="120650" y="566420"/>
                  </a:lnTo>
                  <a:lnTo>
                    <a:pt x="220980" y="600710"/>
                  </a:lnTo>
                  <a:lnTo>
                    <a:pt x="306070" y="636270"/>
                  </a:lnTo>
                  <a:close/>
                </a:path>
                <a:path w="838200" h="636270">
                  <a:moveTo>
                    <a:pt x="838200" y="34290"/>
                  </a:moveTo>
                  <a:lnTo>
                    <a:pt x="808990" y="0"/>
                  </a:lnTo>
                  <a:lnTo>
                    <a:pt x="260350" y="83820"/>
                  </a:lnTo>
                  <a:lnTo>
                    <a:pt x="281940" y="276860"/>
                  </a:lnTo>
                  <a:lnTo>
                    <a:pt x="828027" y="187960"/>
                  </a:lnTo>
                  <a:lnTo>
                    <a:pt x="838200" y="34290"/>
                  </a:lnTo>
                  <a:close/>
                </a:path>
              </a:pathLst>
            </a:custGeom>
            <a:solidFill>
              <a:srgbClr val="FFB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179" y="5862320"/>
              <a:ext cx="247650" cy="106680"/>
            </a:xfrm>
            <a:custGeom>
              <a:avLst/>
              <a:gdLst/>
              <a:ahLst/>
              <a:cxnLst/>
              <a:rect l="l" t="t" r="r" b="b"/>
              <a:pathLst>
                <a:path w="247650" h="106679">
                  <a:moveTo>
                    <a:pt x="215900" y="0"/>
                  </a:moveTo>
                  <a:lnTo>
                    <a:pt x="0" y="62229"/>
                  </a:lnTo>
                  <a:lnTo>
                    <a:pt x="247650" y="106679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E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0" y="5694680"/>
              <a:ext cx="250190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650" y="6567170"/>
              <a:ext cx="182880" cy="2120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850" y="5654040"/>
              <a:ext cx="68580" cy="18669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0650" y="5842000"/>
              <a:ext cx="946150" cy="562610"/>
            </a:xfrm>
            <a:custGeom>
              <a:avLst/>
              <a:gdLst/>
              <a:ahLst/>
              <a:cxnLst/>
              <a:rect l="l" t="t" r="r" b="b"/>
              <a:pathLst>
                <a:path w="946150" h="562610">
                  <a:moveTo>
                    <a:pt x="679450" y="504190"/>
                  </a:moveTo>
                  <a:lnTo>
                    <a:pt x="604520" y="421640"/>
                  </a:lnTo>
                  <a:lnTo>
                    <a:pt x="426720" y="340360"/>
                  </a:lnTo>
                  <a:lnTo>
                    <a:pt x="292100" y="326390"/>
                  </a:lnTo>
                  <a:lnTo>
                    <a:pt x="303530" y="353060"/>
                  </a:lnTo>
                  <a:lnTo>
                    <a:pt x="419100" y="378460"/>
                  </a:lnTo>
                  <a:lnTo>
                    <a:pt x="548640" y="435610"/>
                  </a:lnTo>
                  <a:lnTo>
                    <a:pt x="641350" y="519430"/>
                  </a:lnTo>
                  <a:lnTo>
                    <a:pt x="551180" y="509270"/>
                  </a:lnTo>
                  <a:lnTo>
                    <a:pt x="402590" y="441960"/>
                  </a:lnTo>
                  <a:lnTo>
                    <a:pt x="331470" y="389890"/>
                  </a:lnTo>
                  <a:lnTo>
                    <a:pt x="377190" y="455930"/>
                  </a:lnTo>
                  <a:lnTo>
                    <a:pt x="508000" y="541020"/>
                  </a:lnTo>
                  <a:lnTo>
                    <a:pt x="661670" y="562610"/>
                  </a:lnTo>
                  <a:lnTo>
                    <a:pt x="674801" y="519430"/>
                  </a:lnTo>
                  <a:lnTo>
                    <a:pt x="679450" y="504190"/>
                  </a:lnTo>
                  <a:close/>
                </a:path>
                <a:path w="946150" h="562610">
                  <a:moveTo>
                    <a:pt x="944880" y="471170"/>
                  </a:moveTo>
                  <a:lnTo>
                    <a:pt x="78740" y="82550"/>
                  </a:lnTo>
                  <a:lnTo>
                    <a:pt x="0" y="102870"/>
                  </a:lnTo>
                  <a:lnTo>
                    <a:pt x="854710" y="480060"/>
                  </a:lnTo>
                  <a:lnTo>
                    <a:pt x="944880" y="471170"/>
                  </a:lnTo>
                  <a:close/>
                </a:path>
                <a:path w="946150" h="562610">
                  <a:moveTo>
                    <a:pt x="946150" y="355600"/>
                  </a:moveTo>
                  <a:lnTo>
                    <a:pt x="861060" y="257810"/>
                  </a:lnTo>
                  <a:lnTo>
                    <a:pt x="839470" y="151130"/>
                  </a:lnTo>
                  <a:lnTo>
                    <a:pt x="848360" y="19050"/>
                  </a:lnTo>
                  <a:lnTo>
                    <a:pt x="795020" y="0"/>
                  </a:lnTo>
                  <a:lnTo>
                    <a:pt x="775970" y="44450"/>
                  </a:lnTo>
                  <a:lnTo>
                    <a:pt x="800100" y="271780"/>
                  </a:lnTo>
                  <a:lnTo>
                    <a:pt x="853440" y="377190"/>
                  </a:lnTo>
                  <a:lnTo>
                    <a:pt x="946150" y="355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720" y="6426200"/>
              <a:ext cx="119380" cy="1371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20" y="5539740"/>
              <a:ext cx="1784350" cy="1076960"/>
            </a:xfrm>
            <a:custGeom>
              <a:avLst/>
              <a:gdLst/>
              <a:ahLst/>
              <a:cxnLst/>
              <a:rect l="l" t="t" r="r" b="b"/>
              <a:pathLst>
                <a:path w="1784350" h="1076959">
                  <a:moveTo>
                    <a:pt x="1061720" y="655320"/>
                  </a:moveTo>
                  <a:lnTo>
                    <a:pt x="1057910" y="541020"/>
                  </a:lnTo>
                  <a:lnTo>
                    <a:pt x="1037590" y="419100"/>
                  </a:lnTo>
                  <a:lnTo>
                    <a:pt x="988060" y="300990"/>
                  </a:lnTo>
                  <a:lnTo>
                    <a:pt x="960120" y="254000"/>
                  </a:lnTo>
                  <a:lnTo>
                    <a:pt x="909320" y="275590"/>
                  </a:lnTo>
                  <a:lnTo>
                    <a:pt x="970280" y="408940"/>
                  </a:lnTo>
                  <a:lnTo>
                    <a:pt x="999490" y="506730"/>
                  </a:lnTo>
                  <a:lnTo>
                    <a:pt x="1002030" y="655320"/>
                  </a:lnTo>
                  <a:lnTo>
                    <a:pt x="1061720" y="655320"/>
                  </a:lnTo>
                  <a:close/>
                </a:path>
                <a:path w="1784350" h="1076959">
                  <a:moveTo>
                    <a:pt x="1784350" y="220980"/>
                  </a:moveTo>
                  <a:lnTo>
                    <a:pt x="1772920" y="138430"/>
                  </a:lnTo>
                  <a:lnTo>
                    <a:pt x="1759153" y="121920"/>
                  </a:lnTo>
                  <a:lnTo>
                    <a:pt x="1746250" y="106438"/>
                  </a:lnTo>
                  <a:lnTo>
                    <a:pt x="1746250" y="191770"/>
                  </a:lnTo>
                  <a:lnTo>
                    <a:pt x="1722120" y="269240"/>
                  </a:lnTo>
                  <a:lnTo>
                    <a:pt x="1095057" y="378079"/>
                  </a:lnTo>
                  <a:lnTo>
                    <a:pt x="1061021" y="219773"/>
                  </a:lnTo>
                  <a:lnTo>
                    <a:pt x="1214882" y="196380"/>
                  </a:lnTo>
                  <a:lnTo>
                    <a:pt x="1143000" y="245110"/>
                  </a:lnTo>
                  <a:lnTo>
                    <a:pt x="1220470" y="260350"/>
                  </a:lnTo>
                  <a:lnTo>
                    <a:pt x="1350010" y="226060"/>
                  </a:lnTo>
                  <a:lnTo>
                    <a:pt x="1461770" y="226060"/>
                  </a:lnTo>
                  <a:lnTo>
                    <a:pt x="1343660" y="271780"/>
                  </a:lnTo>
                  <a:lnTo>
                    <a:pt x="1243330" y="284480"/>
                  </a:lnTo>
                  <a:lnTo>
                    <a:pt x="1130300" y="284480"/>
                  </a:lnTo>
                  <a:lnTo>
                    <a:pt x="1183640" y="321310"/>
                  </a:lnTo>
                  <a:lnTo>
                    <a:pt x="1306830" y="316230"/>
                  </a:lnTo>
                  <a:lnTo>
                    <a:pt x="1464310" y="276860"/>
                  </a:lnTo>
                  <a:lnTo>
                    <a:pt x="1511858" y="226060"/>
                  </a:lnTo>
                  <a:lnTo>
                    <a:pt x="1520190" y="217170"/>
                  </a:lnTo>
                  <a:lnTo>
                    <a:pt x="1483360" y="186690"/>
                  </a:lnTo>
                  <a:lnTo>
                    <a:pt x="1332230" y="184150"/>
                  </a:lnTo>
                  <a:lnTo>
                    <a:pt x="1243177" y="192074"/>
                  </a:lnTo>
                  <a:lnTo>
                    <a:pt x="1704340" y="121920"/>
                  </a:lnTo>
                  <a:lnTo>
                    <a:pt x="1746250" y="191770"/>
                  </a:lnTo>
                  <a:lnTo>
                    <a:pt x="1746250" y="106438"/>
                  </a:lnTo>
                  <a:lnTo>
                    <a:pt x="1722120" y="77470"/>
                  </a:lnTo>
                  <a:lnTo>
                    <a:pt x="1052042" y="177990"/>
                  </a:lnTo>
                  <a:lnTo>
                    <a:pt x="1024153" y="48260"/>
                  </a:lnTo>
                  <a:lnTo>
                    <a:pt x="1023620" y="45720"/>
                  </a:lnTo>
                  <a:lnTo>
                    <a:pt x="910590" y="0"/>
                  </a:lnTo>
                  <a:lnTo>
                    <a:pt x="769620" y="30480"/>
                  </a:lnTo>
                  <a:lnTo>
                    <a:pt x="704850" y="99060"/>
                  </a:lnTo>
                  <a:lnTo>
                    <a:pt x="740905" y="225945"/>
                  </a:lnTo>
                  <a:lnTo>
                    <a:pt x="717550" y="236220"/>
                  </a:lnTo>
                  <a:lnTo>
                    <a:pt x="713740" y="275590"/>
                  </a:lnTo>
                  <a:lnTo>
                    <a:pt x="513080" y="358140"/>
                  </a:lnTo>
                  <a:lnTo>
                    <a:pt x="513080" y="400050"/>
                  </a:lnTo>
                  <a:lnTo>
                    <a:pt x="737870" y="402590"/>
                  </a:lnTo>
                  <a:lnTo>
                    <a:pt x="767080" y="438150"/>
                  </a:lnTo>
                  <a:lnTo>
                    <a:pt x="800785" y="436626"/>
                  </a:lnTo>
                  <a:lnTo>
                    <a:pt x="878840" y="711200"/>
                  </a:lnTo>
                  <a:lnTo>
                    <a:pt x="948690" y="734060"/>
                  </a:lnTo>
                  <a:lnTo>
                    <a:pt x="782650" y="169075"/>
                  </a:lnTo>
                  <a:lnTo>
                    <a:pt x="782650" y="372821"/>
                  </a:lnTo>
                  <a:lnTo>
                    <a:pt x="604520" y="363220"/>
                  </a:lnTo>
                  <a:lnTo>
                    <a:pt x="761847" y="299605"/>
                  </a:lnTo>
                  <a:lnTo>
                    <a:pt x="782650" y="372821"/>
                  </a:lnTo>
                  <a:lnTo>
                    <a:pt x="782650" y="169075"/>
                  </a:lnTo>
                  <a:lnTo>
                    <a:pt x="765810" y="111760"/>
                  </a:lnTo>
                  <a:lnTo>
                    <a:pt x="800100" y="58420"/>
                  </a:lnTo>
                  <a:lnTo>
                    <a:pt x="885190" y="48260"/>
                  </a:lnTo>
                  <a:lnTo>
                    <a:pt x="988060" y="77470"/>
                  </a:lnTo>
                  <a:lnTo>
                    <a:pt x="1130617" y="785710"/>
                  </a:lnTo>
                  <a:lnTo>
                    <a:pt x="1087120" y="796290"/>
                  </a:lnTo>
                  <a:lnTo>
                    <a:pt x="1141730" y="905510"/>
                  </a:lnTo>
                  <a:lnTo>
                    <a:pt x="1252220" y="1021080"/>
                  </a:lnTo>
                  <a:lnTo>
                    <a:pt x="1121410" y="1003300"/>
                  </a:lnTo>
                  <a:lnTo>
                    <a:pt x="967740" y="1024890"/>
                  </a:lnTo>
                  <a:lnTo>
                    <a:pt x="971804" y="1005840"/>
                  </a:lnTo>
                  <a:lnTo>
                    <a:pt x="995680" y="894080"/>
                  </a:lnTo>
                  <a:lnTo>
                    <a:pt x="1061720" y="805180"/>
                  </a:lnTo>
                  <a:lnTo>
                    <a:pt x="985520" y="816610"/>
                  </a:lnTo>
                  <a:lnTo>
                    <a:pt x="924560" y="900430"/>
                  </a:lnTo>
                  <a:lnTo>
                    <a:pt x="904240" y="1005840"/>
                  </a:lnTo>
                  <a:lnTo>
                    <a:pt x="233159" y="692683"/>
                  </a:lnTo>
                  <a:lnTo>
                    <a:pt x="220980" y="566420"/>
                  </a:lnTo>
                  <a:lnTo>
                    <a:pt x="287020" y="458470"/>
                  </a:lnTo>
                  <a:lnTo>
                    <a:pt x="252730" y="445770"/>
                  </a:lnTo>
                  <a:lnTo>
                    <a:pt x="175260" y="529590"/>
                  </a:lnTo>
                  <a:lnTo>
                    <a:pt x="160020" y="627380"/>
                  </a:lnTo>
                  <a:lnTo>
                    <a:pt x="175526" y="665784"/>
                  </a:lnTo>
                  <a:lnTo>
                    <a:pt x="85077" y="623570"/>
                  </a:lnTo>
                  <a:lnTo>
                    <a:pt x="63500" y="548640"/>
                  </a:lnTo>
                  <a:lnTo>
                    <a:pt x="81280" y="453390"/>
                  </a:lnTo>
                  <a:lnTo>
                    <a:pt x="171450" y="378460"/>
                  </a:lnTo>
                  <a:lnTo>
                    <a:pt x="123190" y="378460"/>
                  </a:lnTo>
                  <a:lnTo>
                    <a:pt x="49530" y="419100"/>
                  </a:lnTo>
                  <a:lnTo>
                    <a:pt x="0" y="543560"/>
                  </a:lnTo>
                  <a:lnTo>
                    <a:pt x="53340" y="662940"/>
                  </a:lnTo>
                  <a:lnTo>
                    <a:pt x="938530" y="1066800"/>
                  </a:lnTo>
                  <a:lnTo>
                    <a:pt x="1129030" y="1041400"/>
                  </a:lnTo>
                  <a:lnTo>
                    <a:pt x="1282700" y="1076960"/>
                  </a:lnTo>
                  <a:lnTo>
                    <a:pt x="1316672" y="1041400"/>
                  </a:lnTo>
                  <a:lnTo>
                    <a:pt x="1332445" y="1024890"/>
                  </a:lnTo>
                  <a:lnTo>
                    <a:pt x="1336090" y="1021080"/>
                  </a:lnTo>
                  <a:lnTo>
                    <a:pt x="1337310" y="1019810"/>
                  </a:lnTo>
                  <a:lnTo>
                    <a:pt x="1211719" y="920673"/>
                  </a:lnTo>
                  <a:lnTo>
                    <a:pt x="1101801" y="409473"/>
                  </a:lnTo>
                  <a:lnTo>
                    <a:pt x="1755140" y="300990"/>
                  </a:lnTo>
                  <a:lnTo>
                    <a:pt x="1784350" y="220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491219" y="1775460"/>
            <a:ext cx="575310" cy="4649470"/>
            <a:chOff x="8491219" y="1775460"/>
            <a:chExt cx="575310" cy="4649470"/>
          </a:xfrm>
        </p:grpSpPr>
        <p:sp>
          <p:nvSpPr>
            <p:cNvPr id="21" name="object 21"/>
            <p:cNvSpPr/>
            <p:nvPr/>
          </p:nvSpPr>
          <p:spPr>
            <a:xfrm>
              <a:off x="8680450" y="2115819"/>
              <a:ext cx="386080" cy="4309110"/>
            </a:xfrm>
            <a:custGeom>
              <a:avLst/>
              <a:gdLst/>
              <a:ahLst/>
              <a:cxnLst/>
              <a:rect l="l" t="t" r="r" b="b"/>
              <a:pathLst>
                <a:path w="386079" h="4309110">
                  <a:moveTo>
                    <a:pt x="386080" y="0"/>
                  </a:moveTo>
                  <a:lnTo>
                    <a:pt x="300990" y="335280"/>
                  </a:lnTo>
                  <a:lnTo>
                    <a:pt x="204470" y="478790"/>
                  </a:lnTo>
                  <a:lnTo>
                    <a:pt x="93980" y="566420"/>
                  </a:lnTo>
                  <a:lnTo>
                    <a:pt x="59690" y="749300"/>
                  </a:lnTo>
                  <a:lnTo>
                    <a:pt x="73660" y="916940"/>
                  </a:lnTo>
                  <a:lnTo>
                    <a:pt x="204470" y="1259840"/>
                  </a:lnTo>
                  <a:lnTo>
                    <a:pt x="233680" y="1386840"/>
                  </a:lnTo>
                  <a:lnTo>
                    <a:pt x="217170" y="1475740"/>
                  </a:lnTo>
                  <a:lnTo>
                    <a:pt x="137160" y="1545590"/>
                  </a:lnTo>
                  <a:lnTo>
                    <a:pt x="115570" y="1643380"/>
                  </a:lnTo>
                  <a:lnTo>
                    <a:pt x="137160" y="1786890"/>
                  </a:lnTo>
                  <a:lnTo>
                    <a:pt x="229870" y="2018030"/>
                  </a:lnTo>
                  <a:lnTo>
                    <a:pt x="251460" y="2208530"/>
                  </a:lnTo>
                  <a:lnTo>
                    <a:pt x="226060" y="2338070"/>
                  </a:lnTo>
                  <a:lnTo>
                    <a:pt x="111734" y="2483180"/>
                  </a:lnTo>
                  <a:lnTo>
                    <a:pt x="33020" y="2537460"/>
                  </a:lnTo>
                  <a:lnTo>
                    <a:pt x="0" y="2698750"/>
                  </a:lnTo>
                  <a:lnTo>
                    <a:pt x="12700" y="2844800"/>
                  </a:lnTo>
                  <a:lnTo>
                    <a:pt x="143510" y="3143250"/>
                  </a:lnTo>
                  <a:lnTo>
                    <a:pt x="172720" y="3255010"/>
                  </a:lnTo>
                  <a:lnTo>
                    <a:pt x="156210" y="3332480"/>
                  </a:lnTo>
                  <a:lnTo>
                    <a:pt x="76200" y="3394710"/>
                  </a:lnTo>
                  <a:lnTo>
                    <a:pt x="54610" y="3478530"/>
                  </a:lnTo>
                  <a:lnTo>
                    <a:pt x="76200" y="3604260"/>
                  </a:lnTo>
                  <a:lnTo>
                    <a:pt x="168910" y="3806190"/>
                  </a:lnTo>
                  <a:lnTo>
                    <a:pt x="190500" y="3973830"/>
                  </a:lnTo>
                  <a:lnTo>
                    <a:pt x="165100" y="4085590"/>
                  </a:lnTo>
                  <a:lnTo>
                    <a:pt x="33020" y="4232910"/>
                  </a:lnTo>
                  <a:lnTo>
                    <a:pt x="41910" y="4309110"/>
                  </a:lnTo>
                  <a:lnTo>
                    <a:pt x="143510" y="4224020"/>
                  </a:lnTo>
                  <a:lnTo>
                    <a:pt x="223520" y="4119880"/>
                  </a:lnTo>
                  <a:lnTo>
                    <a:pt x="257810" y="3925570"/>
                  </a:lnTo>
                  <a:lnTo>
                    <a:pt x="220980" y="3743960"/>
                  </a:lnTo>
                  <a:lnTo>
                    <a:pt x="130810" y="3554730"/>
                  </a:lnTo>
                  <a:lnTo>
                    <a:pt x="127000" y="3464560"/>
                  </a:lnTo>
                  <a:lnTo>
                    <a:pt x="228600" y="3366770"/>
                  </a:lnTo>
                  <a:lnTo>
                    <a:pt x="223520" y="3192780"/>
                  </a:lnTo>
                  <a:lnTo>
                    <a:pt x="114300" y="2921000"/>
                  </a:lnTo>
                  <a:lnTo>
                    <a:pt x="67310" y="2767330"/>
                  </a:lnTo>
                  <a:lnTo>
                    <a:pt x="72390" y="2621280"/>
                  </a:lnTo>
                  <a:lnTo>
                    <a:pt x="165100" y="2565400"/>
                  </a:lnTo>
                  <a:lnTo>
                    <a:pt x="250190" y="2467610"/>
                  </a:lnTo>
                  <a:lnTo>
                    <a:pt x="313690" y="2307590"/>
                  </a:lnTo>
                  <a:lnTo>
                    <a:pt x="325120" y="2043430"/>
                  </a:lnTo>
                  <a:lnTo>
                    <a:pt x="308851" y="2100097"/>
                  </a:lnTo>
                  <a:lnTo>
                    <a:pt x="280670" y="1946910"/>
                  </a:lnTo>
                  <a:lnTo>
                    <a:pt x="191770" y="1731010"/>
                  </a:lnTo>
                  <a:lnTo>
                    <a:pt x="186690" y="1626870"/>
                  </a:lnTo>
                  <a:lnTo>
                    <a:pt x="289560" y="1515110"/>
                  </a:lnTo>
                  <a:lnTo>
                    <a:pt x="284480" y="1315720"/>
                  </a:lnTo>
                  <a:lnTo>
                    <a:pt x="175260" y="1004570"/>
                  </a:lnTo>
                  <a:lnTo>
                    <a:pt x="128270" y="828040"/>
                  </a:lnTo>
                  <a:lnTo>
                    <a:pt x="132080" y="660400"/>
                  </a:lnTo>
                  <a:lnTo>
                    <a:pt x="226060" y="596900"/>
                  </a:lnTo>
                  <a:lnTo>
                    <a:pt x="311150" y="485140"/>
                  </a:lnTo>
                  <a:lnTo>
                    <a:pt x="373380" y="303530"/>
                  </a:lnTo>
                  <a:lnTo>
                    <a:pt x="386080" y="0"/>
                  </a:lnTo>
                  <a:close/>
                </a:path>
              </a:pathLst>
            </a:custGeom>
            <a:solidFill>
              <a:srgbClr val="6F3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91219" y="1775460"/>
              <a:ext cx="341630" cy="354330"/>
            </a:xfrm>
            <a:custGeom>
              <a:avLst/>
              <a:gdLst/>
              <a:ahLst/>
              <a:cxnLst/>
              <a:rect l="l" t="t" r="r" b="b"/>
              <a:pathLst>
                <a:path w="341629" h="354330">
                  <a:moveTo>
                    <a:pt x="25400" y="0"/>
                  </a:moveTo>
                  <a:lnTo>
                    <a:pt x="0" y="41910"/>
                  </a:lnTo>
                  <a:lnTo>
                    <a:pt x="152400" y="153669"/>
                  </a:lnTo>
                  <a:lnTo>
                    <a:pt x="330200" y="354329"/>
                  </a:lnTo>
                  <a:lnTo>
                    <a:pt x="341629" y="323850"/>
                  </a:lnTo>
                  <a:lnTo>
                    <a:pt x="189229" y="13716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852409" y="102870"/>
            <a:ext cx="280670" cy="147320"/>
          </a:xfrm>
          <a:custGeom>
            <a:avLst/>
            <a:gdLst/>
            <a:ahLst/>
            <a:cxnLst/>
            <a:rect l="l" t="t" r="r" b="b"/>
            <a:pathLst>
              <a:path w="280670" h="147320">
                <a:moveTo>
                  <a:pt x="210820" y="0"/>
                </a:moveTo>
                <a:lnTo>
                  <a:pt x="91440" y="34289"/>
                </a:lnTo>
                <a:lnTo>
                  <a:pt x="196850" y="60959"/>
                </a:lnTo>
                <a:lnTo>
                  <a:pt x="39370" y="110489"/>
                </a:lnTo>
                <a:lnTo>
                  <a:pt x="0" y="147320"/>
                </a:lnTo>
                <a:lnTo>
                  <a:pt x="156210" y="114300"/>
                </a:lnTo>
                <a:lnTo>
                  <a:pt x="280670" y="105409"/>
                </a:lnTo>
                <a:lnTo>
                  <a:pt x="210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7711440" y="44450"/>
            <a:ext cx="1183640" cy="2092960"/>
            <a:chOff x="7711440" y="44450"/>
            <a:chExt cx="1183640" cy="2092960"/>
          </a:xfrm>
        </p:grpSpPr>
        <p:sp>
          <p:nvSpPr>
            <p:cNvPr id="25" name="object 25"/>
            <p:cNvSpPr/>
            <p:nvPr/>
          </p:nvSpPr>
          <p:spPr>
            <a:xfrm>
              <a:off x="7730490" y="44449"/>
              <a:ext cx="1164590" cy="2092960"/>
            </a:xfrm>
            <a:custGeom>
              <a:avLst/>
              <a:gdLst/>
              <a:ahLst/>
              <a:cxnLst/>
              <a:rect l="l" t="t" r="r" b="b"/>
              <a:pathLst>
                <a:path w="1164590" h="2092960">
                  <a:moveTo>
                    <a:pt x="708660" y="1109980"/>
                  </a:moveTo>
                  <a:lnTo>
                    <a:pt x="656590" y="909320"/>
                  </a:lnTo>
                  <a:lnTo>
                    <a:pt x="557530" y="683260"/>
                  </a:lnTo>
                  <a:lnTo>
                    <a:pt x="477520" y="542290"/>
                  </a:lnTo>
                  <a:lnTo>
                    <a:pt x="441413" y="508000"/>
                  </a:lnTo>
                  <a:lnTo>
                    <a:pt x="401320" y="469900"/>
                  </a:lnTo>
                  <a:lnTo>
                    <a:pt x="341630" y="468630"/>
                  </a:lnTo>
                  <a:lnTo>
                    <a:pt x="336550" y="537210"/>
                  </a:lnTo>
                  <a:lnTo>
                    <a:pt x="387350" y="508000"/>
                  </a:lnTo>
                  <a:lnTo>
                    <a:pt x="476250" y="621030"/>
                  </a:lnTo>
                  <a:lnTo>
                    <a:pt x="567690" y="784860"/>
                  </a:lnTo>
                  <a:lnTo>
                    <a:pt x="642620" y="1014730"/>
                  </a:lnTo>
                  <a:lnTo>
                    <a:pt x="633730" y="1126490"/>
                  </a:lnTo>
                  <a:lnTo>
                    <a:pt x="561340" y="1061720"/>
                  </a:lnTo>
                  <a:lnTo>
                    <a:pt x="436880" y="815340"/>
                  </a:lnTo>
                  <a:lnTo>
                    <a:pt x="359410" y="556260"/>
                  </a:lnTo>
                  <a:lnTo>
                    <a:pt x="341630" y="589280"/>
                  </a:lnTo>
                  <a:lnTo>
                    <a:pt x="379730" y="748030"/>
                  </a:lnTo>
                  <a:lnTo>
                    <a:pt x="486410" y="991870"/>
                  </a:lnTo>
                  <a:lnTo>
                    <a:pt x="599440" y="1159510"/>
                  </a:lnTo>
                  <a:lnTo>
                    <a:pt x="671830" y="1184910"/>
                  </a:lnTo>
                  <a:lnTo>
                    <a:pt x="700544" y="1126490"/>
                  </a:lnTo>
                  <a:lnTo>
                    <a:pt x="708660" y="1109980"/>
                  </a:lnTo>
                  <a:close/>
                </a:path>
                <a:path w="1164590" h="2092960">
                  <a:moveTo>
                    <a:pt x="1164590" y="2092960"/>
                  </a:moveTo>
                  <a:lnTo>
                    <a:pt x="1102004" y="1874520"/>
                  </a:lnTo>
                  <a:lnTo>
                    <a:pt x="1094740" y="1849120"/>
                  </a:lnTo>
                  <a:lnTo>
                    <a:pt x="1108786" y="1744980"/>
                  </a:lnTo>
                  <a:lnTo>
                    <a:pt x="1116330" y="1689100"/>
                  </a:lnTo>
                  <a:lnTo>
                    <a:pt x="1112888" y="1681480"/>
                  </a:lnTo>
                  <a:lnTo>
                    <a:pt x="1068247" y="1582420"/>
                  </a:lnTo>
                  <a:lnTo>
                    <a:pt x="928979" y="1273352"/>
                  </a:lnTo>
                  <a:lnTo>
                    <a:pt x="928979" y="1408950"/>
                  </a:lnTo>
                  <a:lnTo>
                    <a:pt x="826770" y="1418590"/>
                  </a:lnTo>
                  <a:lnTo>
                    <a:pt x="685126" y="1507566"/>
                  </a:lnTo>
                  <a:lnTo>
                    <a:pt x="635800" y="1399082"/>
                  </a:lnTo>
                  <a:lnTo>
                    <a:pt x="723900" y="1333500"/>
                  </a:lnTo>
                  <a:lnTo>
                    <a:pt x="891527" y="1325626"/>
                  </a:lnTo>
                  <a:lnTo>
                    <a:pt x="928979" y="1408950"/>
                  </a:lnTo>
                  <a:lnTo>
                    <a:pt x="928979" y="1273352"/>
                  </a:lnTo>
                  <a:lnTo>
                    <a:pt x="864933" y="1131214"/>
                  </a:lnTo>
                  <a:lnTo>
                    <a:pt x="864933" y="1266431"/>
                  </a:lnTo>
                  <a:lnTo>
                    <a:pt x="728980" y="1295400"/>
                  </a:lnTo>
                  <a:lnTo>
                    <a:pt x="616204" y="1355966"/>
                  </a:lnTo>
                  <a:lnTo>
                    <a:pt x="208457" y="459105"/>
                  </a:lnTo>
                  <a:lnTo>
                    <a:pt x="285750" y="398780"/>
                  </a:lnTo>
                  <a:lnTo>
                    <a:pt x="469430" y="386232"/>
                  </a:lnTo>
                  <a:lnTo>
                    <a:pt x="864933" y="1266431"/>
                  </a:lnTo>
                  <a:lnTo>
                    <a:pt x="864933" y="1131214"/>
                  </a:lnTo>
                  <a:lnTo>
                    <a:pt x="445389" y="200139"/>
                  </a:lnTo>
                  <a:lnTo>
                    <a:pt x="445389" y="332740"/>
                  </a:lnTo>
                  <a:lnTo>
                    <a:pt x="281940" y="355600"/>
                  </a:lnTo>
                  <a:lnTo>
                    <a:pt x="188874" y="416039"/>
                  </a:lnTo>
                  <a:lnTo>
                    <a:pt x="156870" y="345668"/>
                  </a:lnTo>
                  <a:lnTo>
                    <a:pt x="229870" y="284480"/>
                  </a:lnTo>
                  <a:lnTo>
                    <a:pt x="408774" y="251269"/>
                  </a:lnTo>
                  <a:lnTo>
                    <a:pt x="445389" y="332740"/>
                  </a:lnTo>
                  <a:lnTo>
                    <a:pt x="445389" y="200139"/>
                  </a:lnTo>
                  <a:lnTo>
                    <a:pt x="382104" y="59690"/>
                  </a:lnTo>
                  <a:lnTo>
                    <a:pt x="363220" y="17780"/>
                  </a:lnTo>
                  <a:lnTo>
                    <a:pt x="128270" y="0"/>
                  </a:lnTo>
                  <a:lnTo>
                    <a:pt x="0" y="96520"/>
                  </a:lnTo>
                  <a:lnTo>
                    <a:pt x="132080" y="59690"/>
                  </a:lnTo>
                  <a:lnTo>
                    <a:pt x="323850" y="62230"/>
                  </a:lnTo>
                  <a:lnTo>
                    <a:pt x="389623" y="208661"/>
                  </a:lnTo>
                  <a:lnTo>
                    <a:pt x="203200" y="246380"/>
                  </a:lnTo>
                  <a:lnTo>
                    <a:pt x="135166" y="297891"/>
                  </a:lnTo>
                  <a:lnTo>
                    <a:pt x="99060" y="218452"/>
                  </a:lnTo>
                  <a:lnTo>
                    <a:pt x="55880" y="218452"/>
                  </a:lnTo>
                  <a:lnTo>
                    <a:pt x="720090" y="1704340"/>
                  </a:lnTo>
                  <a:lnTo>
                    <a:pt x="735330" y="1617980"/>
                  </a:lnTo>
                  <a:lnTo>
                    <a:pt x="704367" y="1549882"/>
                  </a:lnTo>
                  <a:lnTo>
                    <a:pt x="777240" y="1477010"/>
                  </a:lnTo>
                  <a:lnTo>
                    <a:pt x="943825" y="1441996"/>
                  </a:lnTo>
                  <a:lnTo>
                    <a:pt x="971550" y="1503680"/>
                  </a:lnTo>
                  <a:lnTo>
                    <a:pt x="820420" y="1563370"/>
                  </a:lnTo>
                  <a:lnTo>
                    <a:pt x="746760" y="1643380"/>
                  </a:lnTo>
                  <a:lnTo>
                    <a:pt x="875030" y="1582420"/>
                  </a:lnTo>
                  <a:lnTo>
                    <a:pt x="995680" y="1602740"/>
                  </a:lnTo>
                  <a:lnTo>
                    <a:pt x="812800" y="1680210"/>
                  </a:lnTo>
                  <a:lnTo>
                    <a:pt x="744220" y="1780540"/>
                  </a:lnTo>
                  <a:lnTo>
                    <a:pt x="972820" y="1681480"/>
                  </a:lnTo>
                  <a:lnTo>
                    <a:pt x="930910" y="1752600"/>
                  </a:lnTo>
                  <a:lnTo>
                    <a:pt x="1037590" y="1744980"/>
                  </a:lnTo>
                  <a:lnTo>
                    <a:pt x="975360" y="1794510"/>
                  </a:lnTo>
                  <a:lnTo>
                    <a:pt x="1026160" y="1833880"/>
                  </a:lnTo>
                  <a:lnTo>
                    <a:pt x="910590" y="1870710"/>
                  </a:lnTo>
                  <a:lnTo>
                    <a:pt x="955040" y="1903730"/>
                  </a:lnTo>
                  <a:lnTo>
                    <a:pt x="1056640" y="1874520"/>
                  </a:lnTo>
                  <a:lnTo>
                    <a:pt x="1107440" y="2037080"/>
                  </a:lnTo>
                  <a:lnTo>
                    <a:pt x="1092200" y="2091690"/>
                  </a:lnTo>
                  <a:lnTo>
                    <a:pt x="1164590" y="2092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30489" y="133350"/>
              <a:ext cx="67310" cy="152400"/>
            </a:xfrm>
            <a:custGeom>
              <a:avLst/>
              <a:gdLst/>
              <a:ahLst/>
              <a:cxnLst/>
              <a:rect l="l" t="t" r="r" b="b"/>
              <a:pathLst>
                <a:path w="67309" h="152400">
                  <a:moveTo>
                    <a:pt x="0" y="0"/>
                  </a:moveTo>
                  <a:lnTo>
                    <a:pt x="67309" y="1524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352550" y="17779"/>
            <a:ext cx="579374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3230" marR="5080" indent="-1700530">
              <a:lnSpc>
                <a:spcPct val="100000"/>
              </a:lnSpc>
              <a:spcBef>
                <a:spcPts val="100"/>
              </a:spcBef>
            </a:pPr>
            <a:r>
              <a:rPr lang="en-US" sz="4000" dirty="0" smtClean="0">
                <a:latin typeface="Comic Sans MS"/>
                <a:cs typeface="Comic Sans MS"/>
              </a:rPr>
              <a:t>Different Conversions</a:t>
            </a:r>
            <a:endParaRPr sz="4000" dirty="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39" y="1367790"/>
            <a:ext cx="6913880" cy="406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Binary</a:t>
            </a:r>
            <a:r>
              <a:rPr sz="2400" b="1" spc="-1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3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Decimal.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9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Decimal</a:t>
            </a:r>
            <a:r>
              <a:rPr sz="2400" b="1" spc="-3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Hexadecimal.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9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Hexadecimal</a:t>
            </a:r>
            <a:r>
              <a:rPr sz="2400" b="1" spc="-2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1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Binary.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9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Decimal</a:t>
            </a:r>
            <a:r>
              <a:rPr sz="2400" b="1" spc="-3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1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Octal.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9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Octal</a:t>
            </a:r>
            <a:r>
              <a:rPr sz="2400" b="1" spc="-2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1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Hexadecimal.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900"/>
              </a:spcBef>
              <a:buFont typeface="Comic Sans MS"/>
              <a:buChar char="•"/>
              <a:tabLst>
                <a:tab pos="354965" algn="l"/>
                <a:tab pos="355600" algn="l"/>
                <a:tab pos="3349625" algn="l"/>
              </a:tabLst>
            </a:pP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Conversion</a:t>
            </a:r>
            <a:r>
              <a:rPr sz="2400" b="1" spc="2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between	Binary</a:t>
            </a:r>
            <a:r>
              <a:rPr sz="2400" b="1" spc="-15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6F3CFF"/>
                </a:solidFill>
                <a:latin typeface="Comic Sans MS"/>
                <a:cs typeface="Comic Sans MS"/>
              </a:rPr>
              <a:t>&amp;</a:t>
            </a:r>
            <a:r>
              <a:rPr sz="2400" b="1" spc="-30" dirty="0">
                <a:solidFill>
                  <a:srgbClr val="6F3C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6F3CFF"/>
                </a:solidFill>
                <a:latin typeface="Comic Sans MS"/>
                <a:cs typeface="Comic Sans MS"/>
              </a:rPr>
              <a:t>Octal.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42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9179" y="304800"/>
            <a:ext cx="1104900" cy="1104900"/>
          </a:xfrm>
          <a:custGeom>
            <a:avLst/>
            <a:gdLst/>
            <a:ahLst/>
            <a:cxnLst/>
            <a:rect l="l" t="t" r="r" b="b"/>
            <a:pathLst>
              <a:path w="1104900" h="1104900">
                <a:moveTo>
                  <a:pt x="552450" y="0"/>
                </a:moveTo>
                <a:lnTo>
                  <a:pt x="503566" y="1960"/>
                </a:lnTo>
                <a:lnTo>
                  <a:pt x="456071" y="7745"/>
                </a:lnTo>
                <a:lnTo>
                  <a:pt x="410109" y="17212"/>
                </a:lnTo>
                <a:lnTo>
                  <a:pt x="365821" y="30217"/>
                </a:lnTo>
                <a:lnTo>
                  <a:pt x="323352" y="46618"/>
                </a:lnTo>
                <a:lnTo>
                  <a:pt x="282845" y="66270"/>
                </a:lnTo>
                <a:lnTo>
                  <a:pt x="244444" y="89030"/>
                </a:lnTo>
                <a:lnTo>
                  <a:pt x="208291" y="114756"/>
                </a:lnTo>
                <a:lnTo>
                  <a:pt x="174530" y="143304"/>
                </a:lnTo>
                <a:lnTo>
                  <a:pt x="143304" y="174530"/>
                </a:lnTo>
                <a:lnTo>
                  <a:pt x="114756" y="208291"/>
                </a:lnTo>
                <a:lnTo>
                  <a:pt x="89030" y="244444"/>
                </a:lnTo>
                <a:lnTo>
                  <a:pt x="66270" y="282845"/>
                </a:lnTo>
                <a:lnTo>
                  <a:pt x="46618" y="323352"/>
                </a:lnTo>
                <a:lnTo>
                  <a:pt x="30217" y="365821"/>
                </a:lnTo>
                <a:lnTo>
                  <a:pt x="17212" y="410109"/>
                </a:lnTo>
                <a:lnTo>
                  <a:pt x="7745" y="456071"/>
                </a:lnTo>
                <a:lnTo>
                  <a:pt x="1960" y="503566"/>
                </a:lnTo>
                <a:lnTo>
                  <a:pt x="0" y="552450"/>
                </a:lnTo>
                <a:lnTo>
                  <a:pt x="1960" y="601153"/>
                </a:lnTo>
                <a:lnTo>
                  <a:pt x="7745" y="648507"/>
                </a:lnTo>
                <a:lnTo>
                  <a:pt x="17212" y="694364"/>
                </a:lnTo>
                <a:lnTo>
                  <a:pt x="30217" y="738578"/>
                </a:lnTo>
                <a:lnTo>
                  <a:pt x="46618" y="781002"/>
                </a:lnTo>
                <a:lnTo>
                  <a:pt x="66270" y="821490"/>
                </a:lnTo>
                <a:lnTo>
                  <a:pt x="89030" y="859895"/>
                </a:lnTo>
                <a:lnTo>
                  <a:pt x="114756" y="896071"/>
                </a:lnTo>
                <a:lnTo>
                  <a:pt x="143304" y="929869"/>
                </a:lnTo>
                <a:lnTo>
                  <a:pt x="174530" y="961145"/>
                </a:lnTo>
                <a:lnTo>
                  <a:pt x="208291" y="989752"/>
                </a:lnTo>
                <a:lnTo>
                  <a:pt x="244444" y="1015542"/>
                </a:lnTo>
                <a:lnTo>
                  <a:pt x="282845" y="1038369"/>
                </a:lnTo>
                <a:lnTo>
                  <a:pt x="323352" y="1058087"/>
                </a:lnTo>
                <a:lnTo>
                  <a:pt x="365821" y="1074548"/>
                </a:lnTo>
                <a:lnTo>
                  <a:pt x="410109" y="1087607"/>
                </a:lnTo>
                <a:lnTo>
                  <a:pt x="456071" y="1097116"/>
                </a:lnTo>
                <a:lnTo>
                  <a:pt x="503566" y="1102929"/>
                </a:lnTo>
                <a:lnTo>
                  <a:pt x="552450" y="1104900"/>
                </a:lnTo>
                <a:lnTo>
                  <a:pt x="601153" y="1102929"/>
                </a:lnTo>
                <a:lnTo>
                  <a:pt x="648507" y="1097116"/>
                </a:lnTo>
                <a:lnTo>
                  <a:pt x="694364" y="1087607"/>
                </a:lnTo>
                <a:lnTo>
                  <a:pt x="738578" y="1074548"/>
                </a:lnTo>
                <a:lnTo>
                  <a:pt x="781002" y="1058087"/>
                </a:lnTo>
                <a:lnTo>
                  <a:pt x="821490" y="1038369"/>
                </a:lnTo>
                <a:lnTo>
                  <a:pt x="859895" y="1015542"/>
                </a:lnTo>
                <a:lnTo>
                  <a:pt x="896071" y="989752"/>
                </a:lnTo>
                <a:lnTo>
                  <a:pt x="929869" y="961145"/>
                </a:lnTo>
                <a:lnTo>
                  <a:pt x="961145" y="929869"/>
                </a:lnTo>
                <a:lnTo>
                  <a:pt x="989752" y="896071"/>
                </a:lnTo>
                <a:lnTo>
                  <a:pt x="1015542" y="859895"/>
                </a:lnTo>
                <a:lnTo>
                  <a:pt x="1038369" y="821490"/>
                </a:lnTo>
                <a:lnTo>
                  <a:pt x="1058087" y="781002"/>
                </a:lnTo>
                <a:lnTo>
                  <a:pt x="1074548" y="738578"/>
                </a:lnTo>
                <a:lnTo>
                  <a:pt x="1087607" y="694364"/>
                </a:lnTo>
                <a:lnTo>
                  <a:pt x="1097116" y="648507"/>
                </a:lnTo>
                <a:lnTo>
                  <a:pt x="1102929" y="601153"/>
                </a:lnTo>
                <a:lnTo>
                  <a:pt x="1104900" y="552450"/>
                </a:lnTo>
                <a:lnTo>
                  <a:pt x="1102929" y="503566"/>
                </a:lnTo>
                <a:lnTo>
                  <a:pt x="1097116" y="456071"/>
                </a:lnTo>
                <a:lnTo>
                  <a:pt x="1087607" y="410109"/>
                </a:lnTo>
                <a:lnTo>
                  <a:pt x="1074548" y="365821"/>
                </a:lnTo>
                <a:lnTo>
                  <a:pt x="1058087" y="323352"/>
                </a:lnTo>
                <a:lnTo>
                  <a:pt x="1038369" y="282845"/>
                </a:lnTo>
                <a:lnTo>
                  <a:pt x="1015542" y="244444"/>
                </a:lnTo>
                <a:lnTo>
                  <a:pt x="989752" y="208291"/>
                </a:lnTo>
                <a:lnTo>
                  <a:pt x="961145" y="174530"/>
                </a:lnTo>
                <a:lnTo>
                  <a:pt x="929869" y="143304"/>
                </a:lnTo>
                <a:lnTo>
                  <a:pt x="896071" y="114756"/>
                </a:lnTo>
                <a:lnTo>
                  <a:pt x="859895" y="89030"/>
                </a:lnTo>
                <a:lnTo>
                  <a:pt x="821490" y="66270"/>
                </a:lnTo>
                <a:lnTo>
                  <a:pt x="781002" y="46618"/>
                </a:lnTo>
                <a:lnTo>
                  <a:pt x="738578" y="30217"/>
                </a:lnTo>
                <a:lnTo>
                  <a:pt x="694364" y="17212"/>
                </a:lnTo>
                <a:lnTo>
                  <a:pt x="648507" y="7745"/>
                </a:lnTo>
                <a:lnTo>
                  <a:pt x="601153" y="1960"/>
                </a:lnTo>
                <a:lnTo>
                  <a:pt x="552450" y="0"/>
                </a:lnTo>
                <a:close/>
              </a:path>
            </a:pathLst>
          </a:custGeom>
          <a:solidFill>
            <a:srgbClr val="D8D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3169" y="304800"/>
            <a:ext cx="1103630" cy="1104900"/>
          </a:xfrm>
          <a:custGeom>
            <a:avLst/>
            <a:gdLst/>
            <a:ahLst/>
            <a:cxnLst/>
            <a:rect l="l" t="t" r="r" b="b"/>
            <a:pathLst>
              <a:path w="1103629" h="1104900">
                <a:moveTo>
                  <a:pt x="551179" y="0"/>
                </a:moveTo>
                <a:lnTo>
                  <a:pt x="502486" y="1960"/>
                </a:lnTo>
                <a:lnTo>
                  <a:pt x="455162" y="7745"/>
                </a:lnTo>
                <a:lnTo>
                  <a:pt x="409350" y="17212"/>
                </a:lnTo>
                <a:lnTo>
                  <a:pt x="365196" y="30217"/>
                </a:lnTo>
                <a:lnTo>
                  <a:pt x="322844" y="46618"/>
                </a:lnTo>
                <a:lnTo>
                  <a:pt x="282439" y="66270"/>
                </a:lnTo>
                <a:lnTo>
                  <a:pt x="244124" y="89030"/>
                </a:lnTo>
                <a:lnTo>
                  <a:pt x="208044" y="114756"/>
                </a:lnTo>
                <a:lnTo>
                  <a:pt x="174344" y="143304"/>
                </a:lnTo>
                <a:lnTo>
                  <a:pt x="143169" y="174530"/>
                </a:lnTo>
                <a:lnTo>
                  <a:pt x="114661" y="208291"/>
                </a:lnTo>
                <a:lnTo>
                  <a:pt x="88967" y="244444"/>
                </a:lnTo>
                <a:lnTo>
                  <a:pt x="66230" y="282845"/>
                </a:lnTo>
                <a:lnTo>
                  <a:pt x="46595" y="323352"/>
                </a:lnTo>
                <a:lnTo>
                  <a:pt x="30205" y="365821"/>
                </a:lnTo>
                <a:lnTo>
                  <a:pt x="17207" y="410109"/>
                </a:lnTo>
                <a:lnTo>
                  <a:pt x="7744" y="456071"/>
                </a:lnTo>
                <a:lnTo>
                  <a:pt x="1960" y="503566"/>
                </a:lnTo>
                <a:lnTo>
                  <a:pt x="0" y="552450"/>
                </a:lnTo>
                <a:lnTo>
                  <a:pt x="1960" y="601153"/>
                </a:lnTo>
                <a:lnTo>
                  <a:pt x="7744" y="648507"/>
                </a:lnTo>
                <a:lnTo>
                  <a:pt x="17207" y="694364"/>
                </a:lnTo>
                <a:lnTo>
                  <a:pt x="30205" y="738578"/>
                </a:lnTo>
                <a:lnTo>
                  <a:pt x="46595" y="781002"/>
                </a:lnTo>
                <a:lnTo>
                  <a:pt x="66230" y="821490"/>
                </a:lnTo>
                <a:lnTo>
                  <a:pt x="88967" y="859895"/>
                </a:lnTo>
                <a:lnTo>
                  <a:pt x="114661" y="896071"/>
                </a:lnTo>
                <a:lnTo>
                  <a:pt x="143169" y="929869"/>
                </a:lnTo>
                <a:lnTo>
                  <a:pt x="174344" y="961145"/>
                </a:lnTo>
                <a:lnTo>
                  <a:pt x="208044" y="989752"/>
                </a:lnTo>
                <a:lnTo>
                  <a:pt x="244124" y="1015542"/>
                </a:lnTo>
                <a:lnTo>
                  <a:pt x="282439" y="1038369"/>
                </a:lnTo>
                <a:lnTo>
                  <a:pt x="322844" y="1058087"/>
                </a:lnTo>
                <a:lnTo>
                  <a:pt x="365196" y="1074548"/>
                </a:lnTo>
                <a:lnTo>
                  <a:pt x="409350" y="1087607"/>
                </a:lnTo>
                <a:lnTo>
                  <a:pt x="455162" y="1097116"/>
                </a:lnTo>
                <a:lnTo>
                  <a:pt x="502486" y="1102929"/>
                </a:lnTo>
                <a:lnTo>
                  <a:pt x="551179" y="1104900"/>
                </a:lnTo>
                <a:lnTo>
                  <a:pt x="600063" y="1102929"/>
                </a:lnTo>
                <a:lnTo>
                  <a:pt x="647558" y="1097116"/>
                </a:lnTo>
                <a:lnTo>
                  <a:pt x="693520" y="1087607"/>
                </a:lnTo>
                <a:lnTo>
                  <a:pt x="737808" y="1074548"/>
                </a:lnTo>
                <a:lnTo>
                  <a:pt x="780277" y="1058087"/>
                </a:lnTo>
                <a:lnTo>
                  <a:pt x="820784" y="1038369"/>
                </a:lnTo>
                <a:lnTo>
                  <a:pt x="859185" y="1015542"/>
                </a:lnTo>
                <a:lnTo>
                  <a:pt x="895338" y="989752"/>
                </a:lnTo>
                <a:lnTo>
                  <a:pt x="929099" y="961145"/>
                </a:lnTo>
                <a:lnTo>
                  <a:pt x="960325" y="929869"/>
                </a:lnTo>
                <a:lnTo>
                  <a:pt x="988873" y="896071"/>
                </a:lnTo>
                <a:lnTo>
                  <a:pt x="1014599" y="859895"/>
                </a:lnTo>
                <a:lnTo>
                  <a:pt x="1037359" y="821490"/>
                </a:lnTo>
                <a:lnTo>
                  <a:pt x="1057011" y="781002"/>
                </a:lnTo>
                <a:lnTo>
                  <a:pt x="1073412" y="738578"/>
                </a:lnTo>
                <a:lnTo>
                  <a:pt x="1086417" y="694364"/>
                </a:lnTo>
                <a:lnTo>
                  <a:pt x="1095884" y="648507"/>
                </a:lnTo>
                <a:lnTo>
                  <a:pt x="1101669" y="601153"/>
                </a:lnTo>
                <a:lnTo>
                  <a:pt x="1103629" y="552450"/>
                </a:lnTo>
                <a:lnTo>
                  <a:pt x="1101669" y="503566"/>
                </a:lnTo>
                <a:lnTo>
                  <a:pt x="1095884" y="456071"/>
                </a:lnTo>
                <a:lnTo>
                  <a:pt x="1086417" y="410109"/>
                </a:lnTo>
                <a:lnTo>
                  <a:pt x="1073412" y="365821"/>
                </a:lnTo>
                <a:lnTo>
                  <a:pt x="1057011" y="323352"/>
                </a:lnTo>
                <a:lnTo>
                  <a:pt x="1037359" y="282845"/>
                </a:lnTo>
                <a:lnTo>
                  <a:pt x="1014599" y="244444"/>
                </a:lnTo>
                <a:lnTo>
                  <a:pt x="988873" y="208291"/>
                </a:lnTo>
                <a:lnTo>
                  <a:pt x="960325" y="174530"/>
                </a:lnTo>
                <a:lnTo>
                  <a:pt x="929099" y="143304"/>
                </a:lnTo>
                <a:lnTo>
                  <a:pt x="895338" y="114756"/>
                </a:lnTo>
                <a:lnTo>
                  <a:pt x="859185" y="89030"/>
                </a:lnTo>
                <a:lnTo>
                  <a:pt x="820784" y="66270"/>
                </a:lnTo>
                <a:lnTo>
                  <a:pt x="780277" y="46618"/>
                </a:lnTo>
                <a:lnTo>
                  <a:pt x="737808" y="30217"/>
                </a:lnTo>
                <a:lnTo>
                  <a:pt x="693520" y="17212"/>
                </a:lnTo>
                <a:lnTo>
                  <a:pt x="647558" y="7745"/>
                </a:lnTo>
                <a:lnTo>
                  <a:pt x="600063" y="1960"/>
                </a:lnTo>
                <a:lnTo>
                  <a:pt x="551179" y="0"/>
                </a:lnTo>
                <a:close/>
              </a:path>
            </a:pathLst>
          </a:custGeom>
          <a:solidFill>
            <a:srgbClr val="D8D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880" y="306070"/>
            <a:ext cx="1102360" cy="1104900"/>
          </a:xfrm>
          <a:custGeom>
            <a:avLst/>
            <a:gdLst/>
            <a:ahLst/>
            <a:cxnLst/>
            <a:rect l="l" t="t" r="r" b="b"/>
            <a:pathLst>
              <a:path w="1102360" h="1104900">
                <a:moveTo>
                  <a:pt x="551179" y="0"/>
                </a:moveTo>
                <a:lnTo>
                  <a:pt x="502486" y="1960"/>
                </a:lnTo>
                <a:lnTo>
                  <a:pt x="455162" y="7745"/>
                </a:lnTo>
                <a:lnTo>
                  <a:pt x="409350" y="17212"/>
                </a:lnTo>
                <a:lnTo>
                  <a:pt x="365196" y="30217"/>
                </a:lnTo>
                <a:lnTo>
                  <a:pt x="322844" y="46618"/>
                </a:lnTo>
                <a:lnTo>
                  <a:pt x="282439" y="66270"/>
                </a:lnTo>
                <a:lnTo>
                  <a:pt x="244124" y="89030"/>
                </a:lnTo>
                <a:lnTo>
                  <a:pt x="208044" y="114756"/>
                </a:lnTo>
                <a:lnTo>
                  <a:pt x="174344" y="143304"/>
                </a:lnTo>
                <a:lnTo>
                  <a:pt x="143169" y="174530"/>
                </a:lnTo>
                <a:lnTo>
                  <a:pt x="114661" y="208291"/>
                </a:lnTo>
                <a:lnTo>
                  <a:pt x="88967" y="244444"/>
                </a:lnTo>
                <a:lnTo>
                  <a:pt x="66230" y="282845"/>
                </a:lnTo>
                <a:lnTo>
                  <a:pt x="46595" y="323352"/>
                </a:lnTo>
                <a:lnTo>
                  <a:pt x="30205" y="365821"/>
                </a:lnTo>
                <a:lnTo>
                  <a:pt x="17207" y="410109"/>
                </a:lnTo>
                <a:lnTo>
                  <a:pt x="7744" y="456071"/>
                </a:lnTo>
                <a:lnTo>
                  <a:pt x="1960" y="503566"/>
                </a:lnTo>
                <a:lnTo>
                  <a:pt x="0" y="552450"/>
                </a:lnTo>
                <a:lnTo>
                  <a:pt x="1960" y="601153"/>
                </a:lnTo>
                <a:lnTo>
                  <a:pt x="7744" y="648507"/>
                </a:lnTo>
                <a:lnTo>
                  <a:pt x="17207" y="694364"/>
                </a:lnTo>
                <a:lnTo>
                  <a:pt x="30205" y="738578"/>
                </a:lnTo>
                <a:lnTo>
                  <a:pt x="46595" y="781002"/>
                </a:lnTo>
                <a:lnTo>
                  <a:pt x="66230" y="821490"/>
                </a:lnTo>
                <a:lnTo>
                  <a:pt x="88967" y="859895"/>
                </a:lnTo>
                <a:lnTo>
                  <a:pt x="114661" y="896071"/>
                </a:lnTo>
                <a:lnTo>
                  <a:pt x="143169" y="929869"/>
                </a:lnTo>
                <a:lnTo>
                  <a:pt x="174344" y="961145"/>
                </a:lnTo>
                <a:lnTo>
                  <a:pt x="208044" y="989752"/>
                </a:lnTo>
                <a:lnTo>
                  <a:pt x="244124" y="1015542"/>
                </a:lnTo>
                <a:lnTo>
                  <a:pt x="282439" y="1038369"/>
                </a:lnTo>
                <a:lnTo>
                  <a:pt x="322844" y="1058087"/>
                </a:lnTo>
                <a:lnTo>
                  <a:pt x="365196" y="1074548"/>
                </a:lnTo>
                <a:lnTo>
                  <a:pt x="409350" y="1087607"/>
                </a:lnTo>
                <a:lnTo>
                  <a:pt x="455162" y="1097116"/>
                </a:lnTo>
                <a:lnTo>
                  <a:pt x="502486" y="1102929"/>
                </a:lnTo>
                <a:lnTo>
                  <a:pt x="551179" y="1104900"/>
                </a:lnTo>
                <a:lnTo>
                  <a:pt x="599873" y="1102929"/>
                </a:lnTo>
                <a:lnTo>
                  <a:pt x="647197" y="1097116"/>
                </a:lnTo>
                <a:lnTo>
                  <a:pt x="693009" y="1087607"/>
                </a:lnTo>
                <a:lnTo>
                  <a:pt x="737163" y="1074548"/>
                </a:lnTo>
                <a:lnTo>
                  <a:pt x="779515" y="1058087"/>
                </a:lnTo>
                <a:lnTo>
                  <a:pt x="819920" y="1038369"/>
                </a:lnTo>
                <a:lnTo>
                  <a:pt x="858235" y="1015542"/>
                </a:lnTo>
                <a:lnTo>
                  <a:pt x="894315" y="989752"/>
                </a:lnTo>
                <a:lnTo>
                  <a:pt x="928015" y="961145"/>
                </a:lnTo>
                <a:lnTo>
                  <a:pt x="959190" y="929869"/>
                </a:lnTo>
                <a:lnTo>
                  <a:pt x="987698" y="896071"/>
                </a:lnTo>
                <a:lnTo>
                  <a:pt x="1013392" y="859895"/>
                </a:lnTo>
                <a:lnTo>
                  <a:pt x="1036129" y="821490"/>
                </a:lnTo>
                <a:lnTo>
                  <a:pt x="1055764" y="781002"/>
                </a:lnTo>
                <a:lnTo>
                  <a:pt x="1072154" y="738578"/>
                </a:lnTo>
                <a:lnTo>
                  <a:pt x="1085152" y="694364"/>
                </a:lnTo>
                <a:lnTo>
                  <a:pt x="1094615" y="648507"/>
                </a:lnTo>
                <a:lnTo>
                  <a:pt x="1100399" y="601153"/>
                </a:lnTo>
                <a:lnTo>
                  <a:pt x="1102359" y="552450"/>
                </a:lnTo>
                <a:lnTo>
                  <a:pt x="1100399" y="503566"/>
                </a:lnTo>
                <a:lnTo>
                  <a:pt x="1094615" y="456071"/>
                </a:lnTo>
                <a:lnTo>
                  <a:pt x="1085152" y="410109"/>
                </a:lnTo>
                <a:lnTo>
                  <a:pt x="1072154" y="365821"/>
                </a:lnTo>
                <a:lnTo>
                  <a:pt x="1055764" y="323352"/>
                </a:lnTo>
                <a:lnTo>
                  <a:pt x="1036129" y="282845"/>
                </a:lnTo>
                <a:lnTo>
                  <a:pt x="1013392" y="244444"/>
                </a:lnTo>
                <a:lnTo>
                  <a:pt x="987698" y="208291"/>
                </a:lnTo>
                <a:lnTo>
                  <a:pt x="959190" y="174530"/>
                </a:lnTo>
                <a:lnTo>
                  <a:pt x="928015" y="143304"/>
                </a:lnTo>
                <a:lnTo>
                  <a:pt x="894315" y="114756"/>
                </a:lnTo>
                <a:lnTo>
                  <a:pt x="858235" y="89030"/>
                </a:lnTo>
                <a:lnTo>
                  <a:pt x="819920" y="66270"/>
                </a:lnTo>
                <a:lnTo>
                  <a:pt x="779515" y="46618"/>
                </a:lnTo>
                <a:lnTo>
                  <a:pt x="737163" y="30217"/>
                </a:lnTo>
                <a:lnTo>
                  <a:pt x="693009" y="17212"/>
                </a:lnTo>
                <a:lnTo>
                  <a:pt x="647197" y="7745"/>
                </a:lnTo>
                <a:lnTo>
                  <a:pt x="599873" y="1960"/>
                </a:lnTo>
                <a:lnTo>
                  <a:pt x="551179" y="0"/>
                </a:lnTo>
                <a:close/>
              </a:path>
            </a:pathLst>
          </a:custGeom>
          <a:solidFill>
            <a:srgbClr val="D8D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23329" y="304800"/>
            <a:ext cx="1103630" cy="1104900"/>
          </a:xfrm>
          <a:custGeom>
            <a:avLst/>
            <a:gdLst/>
            <a:ahLst/>
            <a:cxnLst/>
            <a:rect l="l" t="t" r="r" b="b"/>
            <a:pathLst>
              <a:path w="1103629" h="1104900">
                <a:moveTo>
                  <a:pt x="552450" y="0"/>
                </a:moveTo>
                <a:lnTo>
                  <a:pt x="503756" y="1960"/>
                </a:lnTo>
                <a:lnTo>
                  <a:pt x="456432" y="7745"/>
                </a:lnTo>
                <a:lnTo>
                  <a:pt x="410620" y="17212"/>
                </a:lnTo>
                <a:lnTo>
                  <a:pt x="366466" y="30217"/>
                </a:lnTo>
                <a:lnTo>
                  <a:pt x="324114" y="46618"/>
                </a:lnTo>
                <a:lnTo>
                  <a:pt x="283709" y="66270"/>
                </a:lnTo>
                <a:lnTo>
                  <a:pt x="245394" y="89030"/>
                </a:lnTo>
                <a:lnTo>
                  <a:pt x="209314" y="114756"/>
                </a:lnTo>
                <a:lnTo>
                  <a:pt x="175614" y="143304"/>
                </a:lnTo>
                <a:lnTo>
                  <a:pt x="144439" y="174530"/>
                </a:lnTo>
                <a:lnTo>
                  <a:pt x="115931" y="208291"/>
                </a:lnTo>
                <a:lnTo>
                  <a:pt x="90237" y="244444"/>
                </a:lnTo>
                <a:lnTo>
                  <a:pt x="67500" y="282845"/>
                </a:lnTo>
                <a:lnTo>
                  <a:pt x="47865" y="323352"/>
                </a:lnTo>
                <a:lnTo>
                  <a:pt x="31475" y="365821"/>
                </a:lnTo>
                <a:lnTo>
                  <a:pt x="18477" y="410109"/>
                </a:lnTo>
                <a:lnTo>
                  <a:pt x="9014" y="456071"/>
                </a:lnTo>
                <a:lnTo>
                  <a:pt x="3230" y="503566"/>
                </a:lnTo>
                <a:lnTo>
                  <a:pt x="1270" y="552450"/>
                </a:lnTo>
                <a:lnTo>
                  <a:pt x="3230" y="601153"/>
                </a:lnTo>
                <a:lnTo>
                  <a:pt x="9014" y="648507"/>
                </a:lnTo>
                <a:lnTo>
                  <a:pt x="18477" y="694364"/>
                </a:lnTo>
                <a:lnTo>
                  <a:pt x="31475" y="738578"/>
                </a:lnTo>
                <a:lnTo>
                  <a:pt x="47865" y="781002"/>
                </a:lnTo>
                <a:lnTo>
                  <a:pt x="67500" y="821490"/>
                </a:lnTo>
                <a:lnTo>
                  <a:pt x="90237" y="859895"/>
                </a:lnTo>
                <a:lnTo>
                  <a:pt x="115931" y="896071"/>
                </a:lnTo>
                <a:lnTo>
                  <a:pt x="144439" y="929869"/>
                </a:lnTo>
                <a:lnTo>
                  <a:pt x="175614" y="961145"/>
                </a:lnTo>
                <a:lnTo>
                  <a:pt x="209314" y="989752"/>
                </a:lnTo>
                <a:lnTo>
                  <a:pt x="245394" y="1015542"/>
                </a:lnTo>
                <a:lnTo>
                  <a:pt x="283709" y="1038369"/>
                </a:lnTo>
                <a:lnTo>
                  <a:pt x="324114" y="1058087"/>
                </a:lnTo>
                <a:lnTo>
                  <a:pt x="366466" y="1074548"/>
                </a:lnTo>
                <a:lnTo>
                  <a:pt x="410620" y="1087607"/>
                </a:lnTo>
                <a:lnTo>
                  <a:pt x="456432" y="1097116"/>
                </a:lnTo>
                <a:lnTo>
                  <a:pt x="503756" y="1102929"/>
                </a:lnTo>
                <a:lnTo>
                  <a:pt x="552450" y="1104900"/>
                </a:lnTo>
                <a:lnTo>
                  <a:pt x="601323" y="1102929"/>
                </a:lnTo>
                <a:lnTo>
                  <a:pt x="648788" y="1097116"/>
                </a:lnTo>
                <a:lnTo>
                  <a:pt x="694705" y="1087607"/>
                </a:lnTo>
                <a:lnTo>
                  <a:pt x="738933" y="1074548"/>
                </a:lnTo>
                <a:lnTo>
                  <a:pt x="781329" y="1058087"/>
                </a:lnTo>
                <a:lnTo>
                  <a:pt x="821754" y="1038369"/>
                </a:lnTo>
                <a:lnTo>
                  <a:pt x="860065" y="1015542"/>
                </a:lnTo>
                <a:lnTo>
                  <a:pt x="896122" y="989752"/>
                </a:lnTo>
                <a:lnTo>
                  <a:pt x="929784" y="961145"/>
                </a:lnTo>
                <a:lnTo>
                  <a:pt x="960910" y="929869"/>
                </a:lnTo>
                <a:lnTo>
                  <a:pt x="989359" y="896071"/>
                </a:lnTo>
                <a:lnTo>
                  <a:pt x="1014989" y="859895"/>
                </a:lnTo>
                <a:lnTo>
                  <a:pt x="1037659" y="821490"/>
                </a:lnTo>
                <a:lnTo>
                  <a:pt x="1057229" y="781002"/>
                </a:lnTo>
                <a:lnTo>
                  <a:pt x="1073557" y="738578"/>
                </a:lnTo>
                <a:lnTo>
                  <a:pt x="1086502" y="694364"/>
                </a:lnTo>
                <a:lnTo>
                  <a:pt x="1095923" y="648507"/>
                </a:lnTo>
                <a:lnTo>
                  <a:pt x="1101679" y="601153"/>
                </a:lnTo>
                <a:lnTo>
                  <a:pt x="1103629" y="552450"/>
                </a:lnTo>
                <a:lnTo>
                  <a:pt x="1101679" y="503566"/>
                </a:lnTo>
                <a:lnTo>
                  <a:pt x="1095923" y="456071"/>
                </a:lnTo>
                <a:lnTo>
                  <a:pt x="1086502" y="410109"/>
                </a:lnTo>
                <a:lnTo>
                  <a:pt x="1073557" y="365821"/>
                </a:lnTo>
                <a:lnTo>
                  <a:pt x="1057229" y="323352"/>
                </a:lnTo>
                <a:lnTo>
                  <a:pt x="1037659" y="282845"/>
                </a:lnTo>
                <a:lnTo>
                  <a:pt x="1014989" y="244444"/>
                </a:lnTo>
                <a:lnTo>
                  <a:pt x="989359" y="208291"/>
                </a:lnTo>
                <a:lnTo>
                  <a:pt x="960910" y="174530"/>
                </a:lnTo>
                <a:lnTo>
                  <a:pt x="929784" y="143304"/>
                </a:lnTo>
                <a:lnTo>
                  <a:pt x="896122" y="114756"/>
                </a:lnTo>
                <a:lnTo>
                  <a:pt x="860065" y="89030"/>
                </a:lnTo>
                <a:lnTo>
                  <a:pt x="821754" y="66270"/>
                </a:lnTo>
                <a:lnTo>
                  <a:pt x="781329" y="46618"/>
                </a:lnTo>
                <a:lnTo>
                  <a:pt x="738933" y="30217"/>
                </a:lnTo>
                <a:lnTo>
                  <a:pt x="694705" y="17212"/>
                </a:lnTo>
                <a:lnTo>
                  <a:pt x="648788" y="7745"/>
                </a:lnTo>
                <a:lnTo>
                  <a:pt x="601323" y="1960"/>
                </a:lnTo>
                <a:lnTo>
                  <a:pt x="552450" y="0"/>
                </a:lnTo>
                <a:close/>
              </a:path>
              <a:path w="1103629" h="1104900">
                <a:moveTo>
                  <a:pt x="1103629" y="0"/>
                </a:moveTo>
                <a:lnTo>
                  <a:pt x="1103629" y="0"/>
                </a:lnTo>
              </a:path>
              <a:path w="1103629" h="1104900">
                <a:moveTo>
                  <a:pt x="0" y="1104900"/>
                </a:moveTo>
                <a:lnTo>
                  <a:pt x="0" y="1104900"/>
                </a:lnTo>
              </a:path>
            </a:pathLst>
          </a:custGeom>
          <a:ln w="28393">
            <a:solidFill>
              <a:srgbClr val="D8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8389" y="304800"/>
            <a:ext cx="1103630" cy="1104900"/>
          </a:xfrm>
          <a:custGeom>
            <a:avLst/>
            <a:gdLst/>
            <a:ahLst/>
            <a:cxnLst/>
            <a:rect l="l" t="t" r="r" b="b"/>
            <a:pathLst>
              <a:path w="1103629" h="1104900">
                <a:moveTo>
                  <a:pt x="552450" y="0"/>
                </a:moveTo>
                <a:lnTo>
                  <a:pt x="503566" y="1960"/>
                </a:lnTo>
                <a:lnTo>
                  <a:pt x="456071" y="7745"/>
                </a:lnTo>
                <a:lnTo>
                  <a:pt x="410109" y="17212"/>
                </a:lnTo>
                <a:lnTo>
                  <a:pt x="365821" y="30217"/>
                </a:lnTo>
                <a:lnTo>
                  <a:pt x="323352" y="46618"/>
                </a:lnTo>
                <a:lnTo>
                  <a:pt x="282845" y="66270"/>
                </a:lnTo>
                <a:lnTo>
                  <a:pt x="244444" y="89030"/>
                </a:lnTo>
                <a:lnTo>
                  <a:pt x="208291" y="114756"/>
                </a:lnTo>
                <a:lnTo>
                  <a:pt x="174530" y="143304"/>
                </a:lnTo>
                <a:lnTo>
                  <a:pt x="143304" y="174530"/>
                </a:lnTo>
                <a:lnTo>
                  <a:pt x="114756" y="208291"/>
                </a:lnTo>
                <a:lnTo>
                  <a:pt x="89030" y="244444"/>
                </a:lnTo>
                <a:lnTo>
                  <a:pt x="66270" y="282845"/>
                </a:lnTo>
                <a:lnTo>
                  <a:pt x="46618" y="323352"/>
                </a:lnTo>
                <a:lnTo>
                  <a:pt x="30217" y="365821"/>
                </a:lnTo>
                <a:lnTo>
                  <a:pt x="17212" y="410109"/>
                </a:lnTo>
                <a:lnTo>
                  <a:pt x="7745" y="456071"/>
                </a:lnTo>
                <a:lnTo>
                  <a:pt x="1960" y="503566"/>
                </a:lnTo>
                <a:lnTo>
                  <a:pt x="0" y="552450"/>
                </a:lnTo>
                <a:lnTo>
                  <a:pt x="1960" y="601153"/>
                </a:lnTo>
                <a:lnTo>
                  <a:pt x="7745" y="648507"/>
                </a:lnTo>
                <a:lnTo>
                  <a:pt x="17212" y="694364"/>
                </a:lnTo>
                <a:lnTo>
                  <a:pt x="30217" y="738578"/>
                </a:lnTo>
                <a:lnTo>
                  <a:pt x="46618" y="781002"/>
                </a:lnTo>
                <a:lnTo>
                  <a:pt x="66270" y="821490"/>
                </a:lnTo>
                <a:lnTo>
                  <a:pt x="89030" y="859895"/>
                </a:lnTo>
                <a:lnTo>
                  <a:pt x="114756" y="896071"/>
                </a:lnTo>
                <a:lnTo>
                  <a:pt x="143304" y="929869"/>
                </a:lnTo>
                <a:lnTo>
                  <a:pt x="174530" y="961145"/>
                </a:lnTo>
                <a:lnTo>
                  <a:pt x="208291" y="989752"/>
                </a:lnTo>
                <a:lnTo>
                  <a:pt x="244444" y="1015542"/>
                </a:lnTo>
                <a:lnTo>
                  <a:pt x="282845" y="1038369"/>
                </a:lnTo>
                <a:lnTo>
                  <a:pt x="323352" y="1058087"/>
                </a:lnTo>
                <a:lnTo>
                  <a:pt x="365821" y="1074548"/>
                </a:lnTo>
                <a:lnTo>
                  <a:pt x="410109" y="1087607"/>
                </a:lnTo>
                <a:lnTo>
                  <a:pt x="456071" y="1097116"/>
                </a:lnTo>
                <a:lnTo>
                  <a:pt x="503566" y="1102929"/>
                </a:lnTo>
                <a:lnTo>
                  <a:pt x="552450" y="1104900"/>
                </a:lnTo>
                <a:lnTo>
                  <a:pt x="601143" y="1102929"/>
                </a:lnTo>
                <a:lnTo>
                  <a:pt x="648467" y="1097116"/>
                </a:lnTo>
                <a:lnTo>
                  <a:pt x="694279" y="1087607"/>
                </a:lnTo>
                <a:lnTo>
                  <a:pt x="738433" y="1074548"/>
                </a:lnTo>
                <a:lnTo>
                  <a:pt x="780785" y="1058087"/>
                </a:lnTo>
                <a:lnTo>
                  <a:pt x="821190" y="1038369"/>
                </a:lnTo>
                <a:lnTo>
                  <a:pt x="859505" y="1015542"/>
                </a:lnTo>
                <a:lnTo>
                  <a:pt x="895585" y="989752"/>
                </a:lnTo>
                <a:lnTo>
                  <a:pt x="929285" y="961145"/>
                </a:lnTo>
                <a:lnTo>
                  <a:pt x="960460" y="929869"/>
                </a:lnTo>
                <a:lnTo>
                  <a:pt x="988968" y="896071"/>
                </a:lnTo>
                <a:lnTo>
                  <a:pt x="1014662" y="859895"/>
                </a:lnTo>
                <a:lnTo>
                  <a:pt x="1037399" y="821490"/>
                </a:lnTo>
                <a:lnTo>
                  <a:pt x="1057034" y="781002"/>
                </a:lnTo>
                <a:lnTo>
                  <a:pt x="1073424" y="738578"/>
                </a:lnTo>
                <a:lnTo>
                  <a:pt x="1086422" y="694364"/>
                </a:lnTo>
                <a:lnTo>
                  <a:pt x="1095885" y="648507"/>
                </a:lnTo>
                <a:lnTo>
                  <a:pt x="1101669" y="601153"/>
                </a:lnTo>
                <a:lnTo>
                  <a:pt x="1103630" y="552450"/>
                </a:lnTo>
                <a:lnTo>
                  <a:pt x="1101669" y="503566"/>
                </a:lnTo>
                <a:lnTo>
                  <a:pt x="1095885" y="456071"/>
                </a:lnTo>
                <a:lnTo>
                  <a:pt x="1086422" y="410109"/>
                </a:lnTo>
                <a:lnTo>
                  <a:pt x="1073424" y="365821"/>
                </a:lnTo>
                <a:lnTo>
                  <a:pt x="1057034" y="323352"/>
                </a:lnTo>
                <a:lnTo>
                  <a:pt x="1037399" y="282845"/>
                </a:lnTo>
                <a:lnTo>
                  <a:pt x="1014662" y="244444"/>
                </a:lnTo>
                <a:lnTo>
                  <a:pt x="988968" y="208291"/>
                </a:lnTo>
                <a:lnTo>
                  <a:pt x="960460" y="174530"/>
                </a:lnTo>
                <a:lnTo>
                  <a:pt x="929285" y="143304"/>
                </a:lnTo>
                <a:lnTo>
                  <a:pt x="895585" y="114756"/>
                </a:lnTo>
                <a:lnTo>
                  <a:pt x="859505" y="89030"/>
                </a:lnTo>
                <a:lnTo>
                  <a:pt x="821190" y="66270"/>
                </a:lnTo>
                <a:lnTo>
                  <a:pt x="780785" y="46618"/>
                </a:lnTo>
                <a:lnTo>
                  <a:pt x="738433" y="30217"/>
                </a:lnTo>
                <a:lnTo>
                  <a:pt x="694279" y="17212"/>
                </a:lnTo>
                <a:lnTo>
                  <a:pt x="648467" y="7745"/>
                </a:lnTo>
                <a:lnTo>
                  <a:pt x="601143" y="1960"/>
                </a:lnTo>
                <a:lnTo>
                  <a:pt x="552450" y="0"/>
                </a:lnTo>
                <a:close/>
              </a:path>
              <a:path w="1103629" h="1104900">
                <a:moveTo>
                  <a:pt x="1103630" y="0"/>
                </a:moveTo>
                <a:lnTo>
                  <a:pt x="1103630" y="0"/>
                </a:lnTo>
              </a:path>
              <a:path w="1103629" h="1104900">
                <a:moveTo>
                  <a:pt x="0" y="1104900"/>
                </a:moveTo>
                <a:lnTo>
                  <a:pt x="0" y="1104900"/>
                </a:lnTo>
              </a:path>
            </a:pathLst>
          </a:custGeom>
          <a:ln w="28393">
            <a:solidFill>
              <a:srgbClr val="D8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59150" y="482600"/>
            <a:ext cx="24250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Example</a:t>
            </a:r>
            <a:endParaRPr sz="4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1600200"/>
            <a:ext cx="8153400" cy="4953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98"/>
    </mc:Choice>
    <mc:Fallback>
      <p:transition spd="slow" advTm="34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00" y="990600"/>
            <a:ext cx="8540750" cy="1666875"/>
            <a:chOff x="127000" y="990600"/>
            <a:chExt cx="8540750" cy="1666875"/>
          </a:xfrm>
        </p:grpSpPr>
        <p:sp>
          <p:nvSpPr>
            <p:cNvPr id="3" name="object 3"/>
            <p:cNvSpPr/>
            <p:nvPr/>
          </p:nvSpPr>
          <p:spPr>
            <a:xfrm>
              <a:off x="417829" y="10985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830" y="1098549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80"/>
                  </a:lnTo>
                  <a:lnTo>
                    <a:pt x="8890" y="47498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64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40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6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B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04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56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9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32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09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2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8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4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010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77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40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F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17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93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694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45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D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90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C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853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E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61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37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13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5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29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06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69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45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21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981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F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4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37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D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14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C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0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B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663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A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642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7061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782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858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34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10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4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74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50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26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1019" y="15214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10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9320" y="1520189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694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B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455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7F7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090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3F3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85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FE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6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BEB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53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7E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0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E3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7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FD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5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DBD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1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D7D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893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3D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6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FC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04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CC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09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8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4C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61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0C0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325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BCB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01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8B8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77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4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553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B0B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17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C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693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8A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769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4A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458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0A0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09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C9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85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999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61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59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125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9191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201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D8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277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98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341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858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417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8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93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D7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570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97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633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575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09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17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85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6D6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849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696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925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666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00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626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07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E5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14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5A5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21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565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29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25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35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4E4E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433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4A4A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50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464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8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24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649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3E3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72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3A3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00" y="1623059"/>
              <a:ext cx="247649" cy="24765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27000" y="1612900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0" y="0"/>
                  </a:moveTo>
                  <a:lnTo>
                    <a:pt x="0" y="12468"/>
                  </a:lnTo>
                  <a:lnTo>
                    <a:pt x="245974" y="257810"/>
                  </a:lnTo>
                  <a:lnTo>
                    <a:pt x="257810" y="257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7000" y="160274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69">
                  <a:moveTo>
                    <a:pt x="0" y="0"/>
                  </a:moveTo>
                  <a:lnTo>
                    <a:pt x="0" y="11430"/>
                  </a:lnTo>
                  <a:lnTo>
                    <a:pt x="256540" y="267970"/>
                  </a:lnTo>
                  <a:lnTo>
                    <a:pt x="267970" y="267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7000" y="1592580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30" h="278130">
                  <a:moveTo>
                    <a:pt x="0" y="0"/>
                  </a:moveTo>
                  <a:lnTo>
                    <a:pt x="0" y="11429"/>
                  </a:lnTo>
                  <a:lnTo>
                    <a:pt x="266700" y="278129"/>
                  </a:lnTo>
                  <a:lnTo>
                    <a:pt x="278130" y="278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7000" y="158241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0"/>
                  </a:moveTo>
                  <a:lnTo>
                    <a:pt x="0" y="11430"/>
                  </a:lnTo>
                  <a:lnTo>
                    <a:pt x="276860" y="288290"/>
                  </a:lnTo>
                  <a:lnTo>
                    <a:pt x="288290" y="288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7000" y="1572259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0" y="0"/>
                  </a:moveTo>
                  <a:lnTo>
                    <a:pt x="0" y="11429"/>
                  </a:lnTo>
                  <a:lnTo>
                    <a:pt x="287020" y="298450"/>
                  </a:lnTo>
                  <a:lnTo>
                    <a:pt x="298450" y="29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7000" y="1562100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0" y="0"/>
                  </a:moveTo>
                  <a:lnTo>
                    <a:pt x="0" y="11429"/>
                  </a:lnTo>
                  <a:lnTo>
                    <a:pt x="297180" y="308610"/>
                  </a:lnTo>
                  <a:lnTo>
                    <a:pt x="308610" y="308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7000" y="1551940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0" y="0"/>
                  </a:moveTo>
                  <a:lnTo>
                    <a:pt x="0" y="11430"/>
                  </a:lnTo>
                  <a:lnTo>
                    <a:pt x="307340" y="318770"/>
                  </a:lnTo>
                  <a:lnTo>
                    <a:pt x="318770" y="318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7000" y="15417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0" y="0"/>
                  </a:moveTo>
                  <a:lnTo>
                    <a:pt x="0" y="10159"/>
                  </a:lnTo>
                  <a:lnTo>
                    <a:pt x="318770" y="328929"/>
                  </a:lnTo>
                  <a:lnTo>
                    <a:pt x="328930" y="32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7000" y="1531619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0" y="0"/>
                  </a:moveTo>
                  <a:lnTo>
                    <a:pt x="0" y="10160"/>
                  </a:lnTo>
                  <a:lnTo>
                    <a:pt x="328930" y="339090"/>
                  </a:lnTo>
                  <a:lnTo>
                    <a:pt x="339090" y="339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7000" y="152028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0" y="0"/>
                  </a:moveTo>
                  <a:lnTo>
                    <a:pt x="0" y="11334"/>
                  </a:lnTo>
                  <a:lnTo>
                    <a:pt x="339090" y="350424"/>
                  </a:lnTo>
                  <a:lnTo>
                    <a:pt x="349521" y="35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7000" y="151003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80">
                  <a:moveTo>
                    <a:pt x="0" y="0"/>
                  </a:moveTo>
                  <a:lnTo>
                    <a:pt x="0" y="11528"/>
                  </a:lnTo>
                  <a:lnTo>
                    <a:pt x="348254" y="360680"/>
                  </a:lnTo>
                  <a:lnTo>
                    <a:pt x="360680" y="360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7000" y="1499869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39">
                  <a:moveTo>
                    <a:pt x="0" y="0"/>
                  </a:moveTo>
                  <a:lnTo>
                    <a:pt x="0" y="11515"/>
                  </a:lnTo>
                  <a:lnTo>
                    <a:pt x="358401" y="370839"/>
                  </a:lnTo>
                  <a:lnTo>
                    <a:pt x="370840" y="370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7000" y="148970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0" y="11429"/>
                  </a:lnTo>
                  <a:lnTo>
                    <a:pt x="369570" y="381000"/>
                  </a:lnTo>
                  <a:lnTo>
                    <a:pt x="38100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7000" y="1479550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0"/>
                  </a:moveTo>
                  <a:lnTo>
                    <a:pt x="0" y="11430"/>
                  </a:lnTo>
                  <a:lnTo>
                    <a:pt x="379730" y="391160"/>
                  </a:lnTo>
                  <a:lnTo>
                    <a:pt x="391160" y="39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7000" y="146939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19">
                  <a:moveTo>
                    <a:pt x="0" y="0"/>
                  </a:moveTo>
                  <a:lnTo>
                    <a:pt x="0" y="11429"/>
                  </a:lnTo>
                  <a:lnTo>
                    <a:pt x="389890" y="401320"/>
                  </a:lnTo>
                  <a:lnTo>
                    <a:pt x="401319" y="401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7000" y="14592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80" h="411480">
                  <a:moveTo>
                    <a:pt x="0" y="0"/>
                  </a:moveTo>
                  <a:lnTo>
                    <a:pt x="0" y="11430"/>
                  </a:lnTo>
                  <a:lnTo>
                    <a:pt x="400049" y="411480"/>
                  </a:lnTo>
                  <a:lnTo>
                    <a:pt x="411480" y="411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7000" y="1449069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40" h="421639">
                  <a:moveTo>
                    <a:pt x="0" y="0"/>
                  </a:moveTo>
                  <a:lnTo>
                    <a:pt x="0" y="11429"/>
                  </a:lnTo>
                  <a:lnTo>
                    <a:pt x="410210" y="421639"/>
                  </a:lnTo>
                  <a:lnTo>
                    <a:pt x="421640" y="42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700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42037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716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732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1799" y="42163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574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0215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2945" y="421639"/>
                  </a:lnTo>
                  <a:lnTo>
                    <a:pt x="10215" y="0"/>
                  </a:lnTo>
                  <a:close/>
                </a:path>
              </a:pathLst>
            </a:custGeom>
            <a:solidFill>
              <a:srgbClr val="FF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764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30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6598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31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71" y="421639"/>
                  </a:lnTo>
                  <a:lnTo>
                    <a:pt x="12631" y="0"/>
                  </a:lnTo>
                  <a:close/>
                </a:path>
              </a:pathLst>
            </a:custGeom>
            <a:solidFill>
              <a:srgbClr val="FF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86771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18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58" y="421639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FF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811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082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843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860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876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3070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4892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0350" y="1449069"/>
              <a:ext cx="426720" cy="421640"/>
            </a:xfrm>
            <a:custGeom>
              <a:avLst/>
              <a:gdLst/>
              <a:ahLst/>
              <a:cxnLst/>
              <a:rect l="l" t="t" r="r" b="b"/>
              <a:pathLst>
                <a:path w="42672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26719" y="421639"/>
                  </a:lnTo>
                  <a:lnTo>
                    <a:pt x="426719" y="416560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0510" y="1449069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59" h="416560">
                  <a:moveTo>
                    <a:pt x="10160" y="0"/>
                  </a:moveTo>
                  <a:lnTo>
                    <a:pt x="0" y="0"/>
                  </a:lnTo>
                  <a:lnTo>
                    <a:pt x="416559" y="416560"/>
                  </a:lnTo>
                  <a:lnTo>
                    <a:pt x="416559" y="40639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0670" y="144906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11429" y="0"/>
                  </a:moveTo>
                  <a:lnTo>
                    <a:pt x="0" y="0"/>
                  </a:lnTo>
                  <a:lnTo>
                    <a:pt x="406399" y="406399"/>
                  </a:lnTo>
                  <a:lnTo>
                    <a:pt x="406399" y="3949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0614" y="1449069"/>
              <a:ext cx="396875" cy="397510"/>
            </a:xfrm>
            <a:custGeom>
              <a:avLst/>
              <a:gdLst/>
              <a:ahLst/>
              <a:cxnLst/>
              <a:rect l="l" t="t" r="r" b="b"/>
              <a:pathLst>
                <a:path w="396875" h="397510">
                  <a:moveTo>
                    <a:pt x="11645" y="0"/>
                  </a:moveTo>
                  <a:lnTo>
                    <a:pt x="0" y="0"/>
                  </a:lnTo>
                  <a:lnTo>
                    <a:pt x="396455" y="397477"/>
                  </a:lnTo>
                  <a:lnTo>
                    <a:pt x="396455" y="384809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FF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00761" y="1449069"/>
              <a:ext cx="386715" cy="387350"/>
            </a:xfrm>
            <a:custGeom>
              <a:avLst/>
              <a:gdLst/>
              <a:ahLst/>
              <a:cxnLst/>
              <a:rect l="l" t="t" r="r" b="b"/>
              <a:pathLst>
                <a:path w="386715" h="387350">
                  <a:moveTo>
                    <a:pt x="10630" y="0"/>
                  </a:moveTo>
                  <a:lnTo>
                    <a:pt x="0" y="0"/>
                  </a:lnTo>
                  <a:lnTo>
                    <a:pt x="386308" y="387304"/>
                  </a:lnTo>
                  <a:lnTo>
                    <a:pt x="386308" y="374712"/>
                  </a:lnTo>
                  <a:lnTo>
                    <a:pt x="10630" y="0"/>
                  </a:lnTo>
                  <a:close/>
                </a:path>
              </a:pathLst>
            </a:custGeom>
            <a:solidFill>
              <a:srgbClr val="FF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09879" y="1449069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2700" y="0"/>
                  </a:moveTo>
                  <a:lnTo>
                    <a:pt x="0" y="0"/>
                  </a:lnTo>
                  <a:lnTo>
                    <a:pt x="377189" y="377189"/>
                  </a:lnTo>
                  <a:lnTo>
                    <a:pt x="377189" y="364489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21310" y="1449069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1430" y="0"/>
                  </a:moveTo>
                  <a:lnTo>
                    <a:pt x="0" y="0"/>
                  </a:lnTo>
                  <a:lnTo>
                    <a:pt x="365759" y="365760"/>
                  </a:lnTo>
                  <a:lnTo>
                    <a:pt x="365759" y="3543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1470" y="1449069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1429" y="0"/>
                  </a:moveTo>
                  <a:lnTo>
                    <a:pt x="0" y="0"/>
                  </a:lnTo>
                  <a:lnTo>
                    <a:pt x="355599" y="355599"/>
                  </a:lnTo>
                  <a:lnTo>
                    <a:pt x="355599" y="3441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1629" y="1449069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1429" y="0"/>
                  </a:moveTo>
                  <a:lnTo>
                    <a:pt x="0" y="0"/>
                  </a:lnTo>
                  <a:lnTo>
                    <a:pt x="345439" y="345439"/>
                  </a:lnTo>
                  <a:lnTo>
                    <a:pt x="345439" y="33400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1790" y="144906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80">
                  <a:moveTo>
                    <a:pt x="11430" y="0"/>
                  </a:moveTo>
                  <a:lnTo>
                    <a:pt x="0" y="0"/>
                  </a:lnTo>
                  <a:lnTo>
                    <a:pt x="335279" y="335279"/>
                  </a:lnTo>
                  <a:lnTo>
                    <a:pt x="335279" y="32385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61950" y="144906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1429" y="0"/>
                  </a:moveTo>
                  <a:lnTo>
                    <a:pt x="0" y="0"/>
                  </a:lnTo>
                  <a:lnTo>
                    <a:pt x="325119" y="325119"/>
                  </a:lnTo>
                  <a:lnTo>
                    <a:pt x="325119" y="31368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72109" y="144906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11430" y="0"/>
                  </a:moveTo>
                  <a:lnTo>
                    <a:pt x="0" y="0"/>
                  </a:lnTo>
                  <a:lnTo>
                    <a:pt x="314959" y="314960"/>
                  </a:lnTo>
                  <a:lnTo>
                    <a:pt x="314959" y="3035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3540" y="1449069"/>
              <a:ext cx="303530" cy="303530"/>
            </a:xfrm>
            <a:custGeom>
              <a:avLst/>
              <a:gdLst/>
              <a:ahLst/>
              <a:cxnLst/>
              <a:rect l="l" t="t" r="r" b="b"/>
              <a:pathLst>
                <a:path w="303530" h="303530">
                  <a:moveTo>
                    <a:pt x="10159" y="0"/>
                  </a:moveTo>
                  <a:lnTo>
                    <a:pt x="0" y="0"/>
                  </a:lnTo>
                  <a:lnTo>
                    <a:pt x="303529" y="303529"/>
                  </a:lnTo>
                  <a:lnTo>
                    <a:pt x="303529" y="29336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3700" y="1449069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69">
                  <a:moveTo>
                    <a:pt x="11429" y="0"/>
                  </a:moveTo>
                  <a:lnTo>
                    <a:pt x="0" y="0"/>
                  </a:lnTo>
                  <a:lnTo>
                    <a:pt x="293369" y="293369"/>
                  </a:lnTo>
                  <a:lnTo>
                    <a:pt x="293369" y="2819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02950" y="1449069"/>
              <a:ext cx="284480" cy="283845"/>
            </a:xfrm>
            <a:custGeom>
              <a:avLst/>
              <a:gdLst/>
              <a:ahLst/>
              <a:cxnLst/>
              <a:rect l="l" t="t" r="r" b="b"/>
              <a:pathLst>
                <a:path w="284480" h="283844">
                  <a:moveTo>
                    <a:pt x="12339" y="0"/>
                  </a:moveTo>
                  <a:lnTo>
                    <a:pt x="0" y="0"/>
                  </a:lnTo>
                  <a:lnTo>
                    <a:pt x="284119" y="283389"/>
                  </a:lnTo>
                  <a:lnTo>
                    <a:pt x="284119" y="271779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rgbClr val="FF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13123" y="1449069"/>
              <a:ext cx="274320" cy="273685"/>
            </a:xfrm>
            <a:custGeom>
              <a:avLst/>
              <a:gdLst/>
              <a:ahLst/>
              <a:cxnLst/>
              <a:rect l="l" t="t" r="r" b="b"/>
              <a:pathLst>
                <a:path w="274320" h="273685">
                  <a:moveTo>
                    <a:pt x="11938" y="0"/>
                  </a:moveTo>
                  <a:lnTo>
                    <a:pt x="0" y="0"/>
                  </a:lnTo>
                  <a:lnTo>
                    <a:pt x="273946" y="273242"/>
                  </a:lnTo>
                  <a:lnTo>
                    <a:pt x="273946" y="26268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FF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22909" y="1449069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2298" y="0"/>
                  </a:moveTo>
                  <a:lnTo>
                    <a:pt x="0" y="0"/>
                  </a:lnTo>
                  <a:lnTo>
                    <a:pt x="264159" y="264160"/>
                  </a:lnTo>
                  <a:lnTo>
                    <a:pt x="264159" y="252510"/>
                  </a:lnTo>
                  <a:lnTo>
                    <a:pt x="12298" y="0"/>
                  </a:lnTo>
                  <a:close/>
                </a:path>
              </a:pathLst>
            </a:custGeom>
            <a:solidFill>
              <a:srgbClr val="FF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" y="1449069"/>
              <a:ext cx="252729" cy="25272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762000" y="990600"/>
              <a:ext cx="31750" cy="1051560"/>
            </a:xfrm>
            <a:custGeom>
              <a:avLst/>
              <a:gdLst/>
              <a:ahLst/>
              <a:cxnLst/>
              <a:rect l="l" t="t" r="r" b="b"/>
              <a:pathLst>
                <a:path w="31750" h="1051560">
                  <a:moveTo>
                    <a:pt x="3175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16509" y="1051560"/>
                  </a:lnTo>
                  <a:lnTo>
                    <a:pt x="31750" y="105156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196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14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499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86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23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59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946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1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8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39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0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76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3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8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85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10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57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34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0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65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02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39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75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11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47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84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19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56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93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29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65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01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370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673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10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462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83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186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55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1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27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64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00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37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072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09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145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81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174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54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28981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362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399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35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471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508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543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580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16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53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885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725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760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97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333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70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9057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942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9781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014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050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087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124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1597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196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232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268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304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341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3769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413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4493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486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21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585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95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30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67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03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740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775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12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49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84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204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7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92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29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66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021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13893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211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246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283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20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356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392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428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465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00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37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732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610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6456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682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718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754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790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27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64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99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936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972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008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044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081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1168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153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189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226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261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298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335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370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407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443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480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515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552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589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24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60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97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32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69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806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8420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878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914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951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98678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060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96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132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168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205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240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277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3131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350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3855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422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457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4947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531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5671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604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639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676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711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748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7843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821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8567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893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929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965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002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038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075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110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147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183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219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256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292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27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64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400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437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473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5095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546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581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618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654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691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727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763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800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83590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908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945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9806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017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0530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89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125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162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199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234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271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307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343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379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416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4518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488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5242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561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5966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633459" y="1783080"/>
              <a:ext cx="34290" cy="30480"/>
            </a:xfrm>
            <a:custGeom>
              <a:avLst/>
              <a:gdLst/>
              <a:ahLst/>
              <a:cxnLst/>
              <a:rect l="l" t="t" r="r" b="b"/>
              <a:pathLst>
                <a:path w="34290" h="30480">
                  <a:moveTo>
                    <a:pt x="0" y="30479"/>
                  </a:moveTo>
                  <a:lnTo>
                    <a:pt x="0" y="0"/>
                  </a:lnTo>
                  <a:lnTo>
                    <a:pt x="34290" y="0"/>
                  </a:lnTo>
                  <a:lnTo>
                    <a:pt x="3429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30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30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30" y="666750"/>
                  </a:moveTo>
                  <a:lnTo>
                    <a:pt x="2513330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5" name="object 375"/>
          <p:cNvSpPr txBox="1">
            <a:spLocks noGrp="1"/>
          </p:cNvSpPr>
          <p:nvPr>
            <p:ph type="title"/>
          </p:nvPr>
        </p:nvSpPr>
        <p:spPr>
          <a:xfrm>
            <a:off x="2480310" y="414020"/>
            <a:ext cx="4123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333399"/>
                </a:solidFill>
              </a:rPr>
              <a:t>Decimal</a:t>
            </a:r>
            <a:r>
              <a:rPr sz="4400" spc="-30" dirty="0">
                <a:solidFill>
                  <a:srgbClr val="333399"/>
                </a:solidFill>
              </a:rPr>
              <a:t> </a:t>
            </a:r>
            <a:r>
              <a:rPr sz="4400" spc="-5" dirty="0">
                <a:solidFill>
                  <a:srgbClr val="333399"/>
                </a:solidFill>
              </a:rPr>
              <a:t>to</a:t>
            </a:r>
            <a:r>
              <a:rPr sz="4400" spc="-50" dirty="0">
                <a:solidFill>
                  <a:srgbClr val="333399"/>
                </a:solidFill>
              </a:rPr>
              <a:t> </a:t>
            </a:r>
            <a:r>
              <a:rPr sz="4400" spc="-5" dirty="0">
                <a:solidFill>
                  <a:srgbClr val="333399"/>
                </a:solidFill>
              </a:rPr>
              <a:t>Octal</a:t>
            </a:r>
            <a:endParaRPr sz="4400"/>
          </a:p>
        </p:txBody>
      </p:sp>
      <p:grpSp>
        <p:nvGrpSpPr>
          <p:cNvPr id="376" name="object 376"/>
          <p:cNvGrpSpPr/>
          <p:nvPr/>
        </p:nvGrpSpPr>
        <p:grpSpPr>
          <a:xfrm>
            <a:off x="5525135" y="4234815"/>
            <a:ext cx="2133600" cy="539750"/>
            <a:chOff x="5525135" y="4234815"/>
            <a:chExt cx="2133600" cy="539750"/>
          </a:xfrm>
        </p:grpSpPr>
        <p:sp>
          <p:nvSpPr>
            <p:cNvPr id="377" name="object 377"/>
            <p:cNvSpPr/>
            <p:nvPr/>
          </p:nvSpPr>
          <p:spPr>
            <a:xfrm>
              <a:off x="5534659" y="4244339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982473" y="583"/>
                  </a:lnTo>
                  <a:lnTo>
                    <a:pt x="909925" y="2309"/>
                  </a:lnTo>
                  <a:lnTo>
                    <a:pt x="839132" y="5144"/>
                  </a:lnTo>
                  <a:lnTo>
                    <a:pt x="770231" y="9054"/>
                  </a:lnTo>
                  <a:lnTo>
                    <a:pt x="703358" y="14005"/>
                  </a:lnTo>
                  <a:lnTo>
                    <a:pt x="638651" y="19962"/>
                  </a:lnTo>
                  <a:lnTo>
                    <a:pt x="576245" y="26892"/>
                  </a:lnTo>
                  <a:lnTo>
                    <a:pt x="516278" y="34760"/>
                  </a:lnTo>
                  <a:lnTo>
                    <a:pt x="458886" y="43532"/>
                  </a:lnTo>
                  <a:lnTo>
                    <a:pt x="404206" y="53173"/>
                  </a:lnTo>
                  <a:lnTo>
                    <a:pt x="352375" y="63651"/>
                  </a:lnTo>
                  <a:lnTo>
                    <a:pt x="303530" y="74929"/>
                  </a:lnTo>
                  <a:lnTo>
                    <a:pt x="257806" y="86976"/>
                  </a:lnTo>
                  <a:lnTo>
                    <a:pt x="215341" y="99755"/>
                  </a:lnTo>
                  <a:lnTo>
                    <a:pt x="176272" y="113233"/>
                  </a:lnTo>
                  <a:lnTo>
                    <a:pt x="140734" y="127376"/>
                  </a:lnTo>
                  <a:lnTo>
                    <a:pt x="80803" y="157519"/>
                  </a:lnTo>
                  <a:lnTo>
                    <a:pt x="36641" y="189912"/>
                  </a:lnTo>
                  <a:lnTo>
                    <a:pt x="9342" y="224279"/>
                  </a:lnTo>
                  <a:lnTo>
                    <a:pt x="0" y="260350"/>
                  </a:lnTo>
                  <a:lnTo>
                    <a:pt x="2358" y="278580"/>
                  </a:lnTo>
                  <a:lnTo>
                    <a:pt x="20816" y="313833"/>
                  </a:lnTo>
                  <a:lnTo>
                    <a:pt x="56683" y="347248"/>
                  </a:lnTo>
                  <a:lnTo>
                    <a:pt x="108866" y="378550"/>
                  </a:lnTo>
                  <a:lnTo>
                    <a:pt x="176272" y="407466"/>
                  </a:lnTo>
                  <a:lnTo>
                    <a:pt x="215341" y="420944"/>
                  </a:lnTo>
                  <a:lnTo>
                    <a:pt x="257806" y="433723"/>
                  </a:lnTo>
                  <a:lnTo>
                    <a:pt x="303530" y="445769"/>
                  </a:lnTo>
                  <a:lnTo>
                    <a:pt x="352375" y="457048"/>
                  </a:lnTo>
                  <a:lnTo>
                    <a:pt x="404206" y="467526"/>
                  </a:lnTo>
                  <a:lnTo>
                    <a:pt x="458886" y="477167"/>
                  </a:lnTo>
                  <a:lnTo>
                    <a:pt x="516278" y="485939"/>
                  </a:lnTo>
                  <a:lnTo>
                    <a:pt x="576245" y="493807"/>
                  </a:lnTo>
                  <a:lnTo>
                    <a:pt x="638651" y="500737"/>
                  </a:lnTo>
                  <a:lnTo>
                    <a:pt x="703358" y="506694"/>
                  </a:lnTo>
                  <a:lnTo>
                    <a:pt x="770231" y="511645"/>
                  </a:lnTo>
                  <a:lnTo>
                    <a:pt x="839132" y="515555"/>
                  </a:lnTo>
                  <a:lnTo>
                    <a:pt x="909925" y="518390"/>
                  </a:lnTo>
                  <a:lnTo>
                    <a:pt x="982473" y="520116"/>
                  </a:lnTo>
                  <a:lnTo>
                    <a:pt x="1056639" y="520700"/>
                  </a:lnTo>
                  <a:lnTo>
                    <a:pt x="1130812" y="520116"/>
                  </a:lnTo>
                  <a:lnTo>
                    <a:pt x="1203379" y="518390"/>
                  </a:lnTo>
                  <a:lnTo>
                    <a:pt x="1274201" y="515555"/>
                  </a:lnTo>
                  <a:lnTo>
                    <a:pt x="1343142" y="511645"/>
                  </a:lnTo>
                  <a:lnTo>
                    <a:pt x="1410063" y="506694"/>
                  </a:lnTo>
                  <a:lnTo>
                    <a:pt x="1474827" y="500737"/>
                  </a:lnTo>
                  <a:lnTo>
                    <a:pt x="1537295" y="493807"/>
                  </a:lnTo>
                  <a:lnTo>
                    <a:pt x="1597330" y="485939"/>
                  </a:lnTo>
                  <a:lnTo>
                    <a:pt x="1654795" y="477167"/>
                  </a:lnTo>
                  <a:lnTo>
                    <a:pt x="1709550" y="467526"/>
                  </a:lnTo>
                  <a:lnTo>
                    <a:pt x="1761460" y="457048"/>
                  </a:lnTo>
                  <a:lnTo>
                    <a:pt x="1810384" y="445770"/>
                  </a:lnTo>
                  <a:lnTo>
                    <a:pt x="1856187" y="433723"/>
                  </a:lnTo>
                  <a:lnTo>
                    <a:pt x="1898730" y="420944"/>
                  </a:lnTo>
                  <a:lnTo>
                    <a:pt x="1937876" y="407466"/>
                  </a:lnTo>
                  <a:lnTo>
                    <a:pt x="1973485" y="393323"/>
                  </a:lnTo>
                  <a:lnTo>
                    <a:pt x="2033547" y="363180"/>
                  </a:lnTo>
                  <a:lnTo>
                    <a:pt x="2077814" y="330787"/>
                  </a:lnTo>
                  <a:lnTo>
                    <a:pt x="2105182" y="296420"/>
                  </a:lnTo>
                  <a:lnTo>
                    <a:pt x="2114549" y="260350"/>
                  </a:lnTo>
                  <a:lnTo>
                    <a:pt x="2112185" y="242119"/>
                  </a:lnTo>
                  <a:lnTo>
                    <a:pt x="2093679" y="206866"/>
                  </a:lnTo>
                  <a:lnTo>
                    <a:pt x="2057724" y="173451"/>
                  </a:lnTo>
                  <a:lnTo>
                    <a:pt x="2005422" y="142149"/>
                  </a:lnTo>
                  <a:lnTo>
                    <a:pt x="1937876" y="113233"/>
                  </a:lnTo>
                  <a:lnTo>
                    <a:pt x="1898730" y="99755"/>
                  </a:lnTo>
                  <a:lnTo>
                    <a:pt x="1856187" y="86976"/>
                  </a:lnTo>
                  <a:lnTo>
                    <a:pt x="1810385" y="74930"/>
                  </a:lnTo>
                  <a:lnTo>
                    <a:pt x="1761460" y="63651"/>
                  </a:lnTo>
                  <a:lnTo>
                    <a:pt x="1709550" y="53173"/>
                  </a:lnTo>
                  <a:lnTo>
                    <a:pt x="1654795" y="43532"/>
                  </a:lnTo>
                  <a:lnTo>
                    <a:pt x="1597330" y="34760"/>
                  </a:lnTo>
                  <a:lnTo>
                    <a:pt x="1537295" y="26892"/>
                  </a:lnTo>
                  <a:lnTo>
                    <a:pt x="1474827" y="19962"/>
                  </a:lnTo>
                  <a:lnTo>
                    <a:pt x="1410063" y="14005"/>
                  </a:lnTo>
                  <a:lnTo>
                    <a:pt x="1343142" y="9054"/>
                  </a:lnTo>
                  <a:lnTo>
                    <a:pt x="1274201" y="5144"/>
                  </a:lnTo>
                  <a:lnTo>
                    <a:pt x="1203379" y="2309"/>
                  </a:lnTo>
                  <a:lnTo>
                    <a:pt x="1130812" y="583"/>
                  </a:lnTo>
                  <a:lnTo>
                    <a:pt x="105663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534659" y="4244339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1130812" y="583"/>
                  </a:lnTo>
                  <a:lnTo>
                    <a:pt x="1203379" y="2309"/>
                  </a:lnTo>
                  <a:lnTo>
                    <a:pt x="1274201" y="5144"/>
                  </a:lnTo>
                  <a:lnTo>
                    <a:pt x="1343142" y="9054"/>
                  </a:lnTo>
                  <a:lnTo>
                    <a:pt x="1410063" y="14005"/>
                  </a:lnTo>
                  <a:lnTo>
                    <a:pt x="1474827" y="19962"/>
                  </a:lnTo>
                  <a:lnTo>
                    <a:pt x="1537295" y="26892"/>
                  </a:lnTo>
                  <a:lnTo>
                    <a:pt x="1597330" y="34760"/>
                  </a:lnTo>
                  <a:lnTo>
                    <a:pt x="1654795" y="43532"/>
                  </a:lnTo>
                  <a:lnTo>
                    <a:pt x="1709550" y="53173"/>
                  </a:lnTo>
                  <a:lnTo>
                    <a:pt x="1761460" y="63651"/>
                  </a:lnTo>
                  <a:lnTo>
                    <a:pt x="1810385" y="74930"/>
                  </a:lnTo>
                  <a:lnTo>
                    <a:pt x="1856187" y="86976"/>
                  </a:lnTo>
                  <a:lnTo>
                    <a:pt x="1898730" y="99755"/>
                  </a:lnTo>
                  <a:lnTo>
                    <a:pt x="1937876" y="113233"/>
                  </a:lnTo>
                  <a:lnTo>
                    <a:pt x="1973485" y="127376"/>
                  </a:lnTo>
                  <a:lnTo>
                    <a:pt x="2033547" y="157519"/>
                  </a:lnTo>
                  <a:lnTo>
                    <a:pt x="2077814" y="189912"/>
                  </a:lnTo>
                  <a:lnTo>
                    <a:pt x="2105182" y="224279"/>
                  </a:lnTo>
                  <a:lnTo>
                    <a:pt x="2114549" y="260350"/>
                  </a:lnTo>
                  <a:lnTo>
                    <a:pt x="2112185" y="278580"/>
                  </a:lnTo>
                  <a:lnTo>
                    <a:pt x="2093679" y="313833"/>
                  </a:lnTo>
                  <a:lnTo>
                    <a:pt x="2057724" y="347248"/>
                  </a:lnTo>
                  <a:lnTo>
                    <a:pt x="2005422" y="378550"/>
                  </a:lnTo>
                  <a:lnTo>
                    <a:pt x="1937876" y="407466"/>
                  </a:lnTo>
                  <a:lnTo>
                    <a:pt x="1898730" y="420944"/>
                  </a:lnTo>
                  <a:lnTo>
                    <a:pt x="1856187" y="433723"/>
                  </a:lnTo>
                  <a:lnTo>
                    <a:pt x="1810384" y="445770"/>
                  </a:lnTo>
                  <a:lnTo>
                    <a:pt x="1761460" y="457048"/>
                  </a:lnTo>
                  <a:lnTo>
                    <a:pt x="1709550" y="467526"/>
                  </a:lnTo>
                  <a:lnTo>
                    <a:pt x="1654795" y="477167"/>
                  </a:lnTo>
                  <a:lnTo>
                    <a:pt x="1597330" y="485939"/>
                  </a:lnTo>
                  <a:lnTo>
                    <a:pt x="1537295" y="493807"/>
                  </a:lnTo>
                  <a:lnTo>
                    <a:pt x="1474827" y="500737"/>
                  </a:lnTo>
                  <a:lnTo>
                    <a:pt x="1410063" y="506694"/>
                  </a:lnTo>
                  <a:lnTo>
                    <a:pt x="1343142" y="511645"/>
                  </a:lnTo>
                  <a:lnTo>
                    <a:pt x="1274201" y="515555"/>
                  </a:lnTo>
                  <a:lnTo>
                    <a:pt x="1203379" y="518390"/>
                  </a:lnTo>
                  <a:lnTo>
                    <a:pt x="1130812" y="520116"/>
                  </a:lnTo>
                  <a:lnTo>
                    <a:pt x="1056639" y="520700"/>
                  </a:lnTo>
                  <a:lnTo>
                    <a:pt x="982473" y="520116"/>
                  </a:lnTo>
                  <a:lnTo>
                    <a:pt x="909925" y="518390"/>
                  </a:lnTo>
                  <a:lnTo>
                    <a:pt x="839132" y="515555"/>
                  </a:lnTo>
                  <a:lnTo>
                    <a:pt x="770231" y="511645"/>
                  </a:lnTo>
                  <a:lnTo>
                    <a:pt x="703358" y="506694"/>
                  </a:lnTo>
                  <a:lnTo>
                    <a:pt x="638651" y="500737"/>
                  </a:lnTo>
                  <a:lnTo>
                    <a:pt x="576245" y="493807"/>
                  </a:lnTo>
                  <a:lnTo>
                    <a:pt x="516278" y="485939"/>
                  </a:lnTo>
                  <a:lnTo>
                    <a:pt x="458886" y="477167"/>
                  </a:lnTo>
                  <a:lnTo>
                    <a:pt x="404206" y="467526"/>
                  </a:lnTo>
                  <a:lnTo>
                    <a:pt x="352375" y="457048"/>
                  </a:lnTo>
                  <a:lnTo>
                    <a:pt x="303530" y="445769"/>
                  </a:lnTo>
                  <a:lnTo>
                    <a:pt x="257806" y="433723"/>
                  </a:lnTo>
                  <a:lnTo>
                    <a:pt x="215341" y="420944"/>
                  </a:lnTo>
                  <a:lnTo>
                    <a:pt x="176272" y="407466"/>
                  </a:lnTo>
                  <a:lnTo>
                    <a:pt x="140734" y="393323"/>
                  </a:lnTo>
                  <a:lnTo>
                    <a:pt x="80803" y="363180"/>
                  </a:lnTo>
                  <a:lnTo>
                    <a:pt x="36641" y="330787"/>
                  </a:lnTo>
                  <a:lnTo>
                    <a:pt x="9342" y="296420"/>
                  </a:lnTo>
                  <a:lnTo>
                    <a:pt x="0" y="260350"/>
                  </a:lnTo>
                  <a:lnTo>
                    <a:pt x="2358" y="242119"/>
                  </a:lnTo>
                  <a:lnTo>
                    <a:pt x="20816" y="206866"/>
                  </a:lnTo>
                  <a:lnTo>
                    <a:pt x="56683" y="173451"/>
                  </a:lnTo>
                  <a:lnTo>
                    <a:pt x="108866" y="142149"/>
                  </a:lnTo>
                  <a:lnTo>
                    <a:pt x="176272" y="113233"/>
                  </a:lnTo>
                  <a:lnTo>
                    <a:pt x="215341" y="99755"/>
                  </a:lnTo>
                  <a:lnTo>
                    <a:pt x="257806" y="86976"/>
                  </a:lnTo>
                  <a:lnTo>
                    <a:pt x="303530" y="74929"/>
                  </a:lnTo>
                  <a:lnTo>
                    <a:pt x="352375" y="63651"/>
                  </a:lnTo>
                  <a:lnTo>
                    <a:pt x="404206" y="53173"/>
                  </a:lnTo>
                  <a:lnTo>
                    <a:pt x="458886" y="43532"/>
                  </a:lnTo>
                  <a:lnTo>
                    <a:pt x="516278" y="34760"/>
                  </a:lnTo>
                  <a:lnTo>
                    <a:pt x="576245" y="26892"/>
                  </a:lnTo>
                  <a:lnTo>
                    <a:pt x="638651" y="19962"/>
                  </a:lnTo>
                  <a:lnTo>
                    <a:pt x="703358" y="14005"/>
                  </a:lnTo>
                  <a:lnTo>
                    <a:pt x="770231" y="9054"/>
                  </a:lnTo>
                  <a:lnTo>
                    <a:pt x="839132" y="5144"/>
                  </a:lnTo>
                  <a:lnTo>
                    <a:pt x="909925" y="2309"/>
                  </a:lnTo>
                  <a:lnTo>
                    <a:pt x="982473" y="583"/>
                  </a:lnTo>
                  <a:lnTo>
                    <a:pt x="1056639" y="0"/>
                  </a:lnTo>
                  <a:close/>
                </a:path>
                <a:path w="2114550" h="520700">
                  <a:moveTo>
                    <a:pt x="0" y="0"/>
                  </a:moveTo>
                  <a:lnTo>
                    <a:pt x="0" y="0"/>
                  </a:lnTo>
                </a:path>
                <a:path w="2114550" h="520700">
                  <a:moveTo>
                    <a:pt x="2114549" y="520700"/>
                  </a:moveTo>
                  <a:lnTo>
                    <a:pt x="2114549" y="52070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9" name="object 379"/>
          <p:cNvSpPr txBox="1"/>
          <p:nvPr/>
        </p:nvSpPr>
        <p:spPr>
          <a:xfrm>
            <a:off x="5922009" y="43548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2053589" y="2164079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81" name="object 381"/>
          <p:cNvGrpSpPr/>
          <p:nvPr/>
        </p:nvGrpSpPr>
        <p:grpSpPr>
          <a:xfrm>
            <a:off x="5325745" y="1971675"/>
            <a:ext cx="2532380" cy="685800"/>
            <a:chOff x="5325745" y="1971675"/>
            <a:chExt cx="2532380" cy="685800"/>
          </a:xfrm>
        </p:grpSpPr>
        <p:sp>
          <p:nvSpPr>
            <p:cNvPr id="382" name="object 382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4" name="object 384"/>
          <p:cNvSpPr txBox="1"/>
          <p:nvPr/>
        </p:nvSpPr>
        <p:spPr>
          <a:xfrm>
            <a:off x="6311900" y="2164079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85" name="object 385"/>
          <p:cNvGrpSpPr/>
          <p:nvPr/>
        </p:nvGrpSpPr>
        <p:grpSpPr>
          <a:xfrm>
            <a:off x="1210945" y="4133215"/>
            <a:ext cx="2532380" cy="687070"/>
            <a:chOff x="1210945" y="4133215"/>
            <a:chExt cx="2532380" cy="687070"/>
          </a:xfrm>
        </p:grpSpPr>
        <p:sp>
          <p:nvSpPr>
            <p:cNvPr id="386" name="object 386"/>
            <p:cNvSpPr/>
            <p:nvPr/>
          </p:nvSpPr>
          <p:spPr>
            <a:xfrm>
              <a:off x="1220470" y="414273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20" y="666242"/>
                  </a:lnTo>
                  <a:lnTo>
                    <a:pt x="1400921" y="664734"/>
                  </a:lnTo>
                  <a:lnTo>
                    <a:pt x="1471341" y="662250"/>
                  </a:lnTo>
                  <a:lnTo>
                    <a:pt x="1540287" y="658815"/>
                  </a:lnTo>
                  <a:lnTo>
                    <a:pt x="1607665" y="654453"/>
                  </a:lnTo>
                  <a:lnTo>
                    <a:pt x="1673384" y="649186"/>
                  </a:lnTo>
                  <a:lnTo>
                    <a:pt x="1737349" y="643040"/>
                  </a:lnTo>
                  <a:lnTo>
                    <a:pt x="1799469" y="636039"/>
                  </a:lnTo>
                  <a:lnTo>
                    <a:pt x="1859651" y="628206"/>
                  </a:lnTo>
                  <a:lnTo>
                    <a:pt x="1917802" y="619566"/>
                  </a:lnTo>
                  <a:lnTo>
                    <a:pt x="1973828" y="610143"/>
                  </a:lnTo>
                  <a:lnTo>
                    <a:pt x="2027638" y="599961"/>
                  </a:lnTo>
                  <a:lnTo>
                    <a:pt x="2079139" y="589043"/>
                  </a:lnTo>
                  <a:lnTo>
                    <a:pt x="2128237" y="577414"/>
                  </a:lnTo>
                  <a:lnTo>
                    <a:pt x="2174840" y="565098"/>
                  </a:lnTo>
                  <a:lnTo>
                    <a:pt x="2218855" y="552120"/>
                  </a:lnTo>
                  <a:lnTo>
                    <a:pt x="2260189" y="538502"/>
                  </a:lnTo>
                  <a:lnTo>
                    <a:pt x="2298750" y="524269"/>
                  </a:lnTo>
                  <a:lnTo>
                    <a:pt x="2334444" y="509446"/>
                  </a:lnTo>
                  <a:lnTo>
                    <a:pt x="2396863" y="478123"/>
                  </a:lnTo>
                  <a:lnTo>
                    <a:pt x="2446704" y="444725"/>
                  </a:lnTo>
                  <a:lnTo>
                    <a:pt x="2483223" y="409445"/>
                  </a:lnTo>
                  <a:lnTo>
                    <a:pt x="2505679" y="372476"/>
                  </a:lnTo>
                  <a:lnTo>
                    <a:pt x="2513330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220470" y="4142739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30" y="334010"/>
                  </a:lnTo>
                  <a:lnTo>
                    <a:pt x="2511401" y="353418"/>
                  </a:lnTo>
                  <a:lnTo>
                    <a:pt x="2496256" y="391160"/>
                  </a:lnTo>
                  <a:lnTo>
                    <a:pt x="2466675" y="427309"/>
                  </a:lnTo>
                  <a:lnTo>
                    <a:pt x="2423402" y="461671"/>
                  </a:lnTo>
                  <a:lnTo>
                    <a:pt x="2367180" y="494056"/>
                  </a:lnTo>
                  <a:lnTo>
                    <a:pt x="2298750" y="524269"/>
                  </a:lnTo>
                  <a:lnTo>
                    <a:pt x="2260189" y="538502"/>
                  </a:lnTo>
                  <a:lnTo>
                    <a:pt x="2218855" y="552120"/>
                  </a:lnTo>
                  <a:lnTo>
                    <a:pt x="2174840" y="565098"/>
                  </a:lnTo>
                  <a:lnTo>
                    <a:pt x="2128237" y="577414"/>
                  </a:lnTo>
                  <a:lnTo>
                    <a:pt x="2079139" y="589043"/>
                  </a:lnTo>
                  <a:lnTo>
                    <a:pt x="2027638" y="599961"/>
                  </a:lnTo>
                  <a:lnTo>
                    <a:pt x="1973828" y="610143"/>
                  </a:lnTo>
                  <a:lnTo>
                    <a:pt x="1917802" y="619566"/>
                  </a:lnTo>
                  <a:lnTo>
                    <a:pt x="1859651" y="628206"/>
                  </a:lnTo>
                  <a:lnTo>
                    <a:pt x="1799469" y="636039"/>
                  </a:lnTo>
                  <a:lnTo>
                    <a:pt x="1737349" y="643040"/>
                  </a:lnTo>
                  <a:lnTo>
                    <a:pt x="1673384" y="649186"/>
                  </a:lnTo>
                  <a:lnTo>
                    <a:pt x="1607665" y="654453"/>
                  </a:lnTo>
                  <a:lnTo>
                    <a:pt x="1540287" y="658815"/>
                  </a:lnTo>
                  <a:lnTo>
                    <a:pt x="1471341" y="662250"/>
                  </a:lnTo>
                  <a:lnTo>
                    <a:pt x="1400921" y="664734"/>
                  </a:lnTo>
                  <a:lnTo>
                    <a:pt x="1329120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8" name="object 388"/>
          <p:cNvSpPr txBox="1"/>
          <p:nvPr/>
        </p:nvSpPr>
        <p:spPr>
          <a:xfrm>
            <a:off x="2142489" y="43268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89" name="object 389"/>
          <p:cNvGrpSpPr/>
          <p:nvPr/>
        </p:nvGrpSpPr>
        <p:grpSpPr>
          <a:xfrm>
            <a:off x="3957954" y="2307589"/>
            <a:ext cx="1147445" cy="113030"/>
            <a:chOff x="3957954" y="2307589"/>
            <a:chExt cx="1147445" cy="113030"/>
          </a:xfrm>
        </p:grpSpPr>
        <p:sp>
          <p:nvSpPr>
            <p:cNvPr id="390" name="object 390"/>
            <p:cNvSpPr/>
            <p:nvPr/>
          </p:nvSpPr>
          <p:spPr>
            <a:xfrm>
              <a:off x="3962399" y="2362199"/>
              <a:ext cx="1037590" cy="2540"/>
            </a:xfrm>
            <a:custGeom>
              <a:avLst/>
              <a:gdLst/>
              <a:ahLst/>
              <a:cxnLst/>
              <a:rect l="l" t="t" r="r" b="b"/>
              <a:pathLst>
                <a:path w="1037589" h="2539">
                  <a:moveTo>
                    <a:pt x="0" y="0"/>
                  </a:moveTo>
                  <a:lnTo>
                    <a:pt x="1037589" y="2539"/>
                  </a:lnTo>
                </a:path>
              </a:pathLst>
            </a:custGeom>
            <a:ln w="8890">
              <a:solidFill>
                <a:srgbClr val="00E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2369" y="2307589"/>
              <a:ext cx="113029" cy="113030"/>
            </a:xfrm>
            <a:prstGeom prst="rect">
              <a:avLst/>
            </a:prstGeom>
          </p:spPr>
        </p:pic>
      </p:grpSp>
      <p:pic>
        <p:nvPicPr>
          <p:cNvPr id="392" name="Audio 39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36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00" y="990600"/>
            <a:ext cx="8540750" cy="1051560"/>
            <a:chOff x="127000" y="990600"/>
            <a:chExt cx="8540750" cy="1051560"/>
          </a:xfrm>
        </p:grpSpPr>
        <p:sp>
          <p:nvSpPr>
            <p:cNvPr id="3" name="object 3"/>
            <p:cNvSpPr/>
            <p:nvPr/>
          </p:nvSpPr>
          <p:spPr>
            <a:xfrm>
              <a:off x="417829" y="10985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830" y="1098549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80"/>
                  </a:lnTo>
                  <a:lnTo>
                    <a:pt x="8890" y="47498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64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40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6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B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04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56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9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32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09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2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8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4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010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77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40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F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17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93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694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45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D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90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C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853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E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61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37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13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5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29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06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69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45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21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981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F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4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37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D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14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C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0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B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663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A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642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7061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782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858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34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10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4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74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50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26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1019" y="15214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10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9320" y="1520189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694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B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455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7F7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090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3F3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85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FE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6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BEB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53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7E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0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E3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7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FD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5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DBD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1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D7D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893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3D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6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FC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04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CC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09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8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4C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61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0C0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325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BCB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01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8B8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77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4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553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B0B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17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C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693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8A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769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4A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458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0A0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09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C9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85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999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61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59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125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9191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201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D8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277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98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341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858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417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8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93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D7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570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97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633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575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09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17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85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6D6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849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696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925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666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00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626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07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E5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14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5A5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21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565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29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25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35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4E4E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433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4A4A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50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464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8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24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649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3E3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72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3A3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00" y="1623059"/>
              <a:ext cx="247649" cy="24765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27000" y="1612900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0" y="0"/>
                  </a:moveTo>
                  <a:lnTo>
                    <a:pt x="0" y="12468"/>
                  </a:lnTo>
                  <a:lnTo>
                    <a:pt x="245974" y="257810"/>
                  </a:lnTo>
                  <a:lnTo>
                    <a:pt x="257810" y="257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7000" y="160274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69">
                  <a:moveTo>
                    <a:pt x="0" y="0"/>
                  </a:moveTo>
                  <a:lnTo>
                    <a:pt x="0" y="11430"/>
                  </a:lnTo>
                  <a:lnTo>
                    <a:pt x="256540" y="267970"/>
                  </a:lnTo>
                  <a:lnTo>
                    <a:pt x="267970" y="267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7000" y="1592580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30" h="278130">
                  <a:moveTo>
                    <a:pt x="0" y="0"/>
                  </a:moveTo>
                  <a:lnTo>
                    <a:pt x="0" y="11429"/>
                  </a:lnTo>
                  <a:lnTo>
                    <a:pt x="266700" y="278129"/>
                  </a:lnTo>
                  <a:lnTo>
                    <a:pt x="278130" y="278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7000" y="158241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0"/>
                  </a:moveTo>
                  <a:lnTo>
                    <a:pt x="0" y="11430"/>
                  </a:lnTo>
                  <a:lnTo>
                    <a:pt x="276860" y="288290"/>
                  </a:lnTo>
                  <a:lnTo>
                    <a:pt x="288290" y="288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7000" y="1572259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0" y="0"/>
                  </a:moveTo>
                  <a:lnTo>
                    <a:pt x="0" y="11429"/>
                  </a:lnTo>
                  <a:lnTo>
                    <a:pt x="287020" y="298450"/>
                  </a:lnTo>
                  <a:lnTo>
                    <a:pt x="298450" y="29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7000" y="1562100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0" y="0"/>
                  </a:moveTo>
                  <a:lnTo>
                    <a:pt x="0" y="11429"/>
                  </a:lnTo>
                  <a:lnTo>
                    <a:pt x="297180" y="308610"/>
                  </a:lnTo>
                  <a:lnTo>
                    <a:pt x="308610" y="308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7000" y="1551940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0" y="0"/>
                  </a:moveTo>
                  <a:lnTo>
                    <a:pt x="0" y="11430"/>
                  </a:lnTo>
                  <a:lnTo>
                    <a:pt x="307340" y="318770"/>
                  </a:lnTo>
                  <a:lnTo>
                    <a:pt x="318770" y="318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7000" y="15417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0" y="0"/>
                  </a:moveTo>
                  <a:lnTo>
                    <a:pt x="0" y="10159"/>
                  </a:lnTo>
                  <a:lnTo>
                    <a:pt x="318770" y="328929"/>
                  </a:lnTo>
                  <a:lnTo>
                    <a:pt x="328930" y="32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7000" y="1531619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0" y="0"/>
                  </a:moveTo>
                  <a:lnTo>
                    <a:pt x="0" y="10160"/>
                  </a:lnTo>
                  <a:lnTo>
                    <a:pt x="328930" y="339090"/>
                  </a:lnTo>
                  <a:lnTo>
                    <a:pt x="339090" y="339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7000" y="152028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0" y="0"/>
                  </a:moveTo>
                  <a:lnTo>
                    <a:pt x="0" y="11334"/>
                  </a:lnTo>
                  <a:lnTo>
                    <a:pt x="339090" y="350424"/>
                  </a:lnTo>
                  <a:lnTo>
                    <a:pt x="349521" y="35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7000" y="151003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80">
                  <a:moveTo>
                    <a:pt x="0" y="0"/>
                  </a:moveTo>
                  <a:lnTo>
                    <a:pt x="0" y="11528"/>
                  </a:lnTo>
                  <a:lnTo>
                    <a:pt x="348254" y="360680"/>
                  </a:lnTo>
                  <a:lnTo>
                    <a:pt x="360680" y="360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7000" y="1499869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39">
                  <a:moveTo>
                    <a:pt x="0" y="0"/>
                  </a:moveTo>
                  <a:lnTo>
                    <a:pt x="0" y="11515"/>
                  </a:lnTo>
                  <a:lnTo>
                    <a:pt x="358401" y="370839"/>
                  </a:lnTo>
                  <a:lnTo>
                    <a:pt x="370840" y="370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7000" y="148970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0" y="11429"/>
                  </a:lnTo>
                  <a:lnTo>
                    <a:pt x="369570" y="381000"/>
                  </a:lnTo>
                  <a:lnTo>
                    <a:pt x="38100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7000" y="1479550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0"/>
                  </a:moveTo>
                  <a:lnTo>
                    <a:pt x="0" y="11430"/>
                  </a:lnTo>
                  <a:lnTo>
                    <a:pt x="379730" y="391160"/>
                  </a:lnTo>
                  <a:lnTo>
                    <a:pt x="391160" y="39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7000" y="146939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19">
                  <a:moveTo>
                    <a:pt x="0" y="0"/>
                  </a:moveTo>
                  <a:lnTo>
                    <a:pt x="0" y="11429"/>
                  </a:lnTo>
                  <a:lnTo>
                    <a:pt x="389890" y="401320"/>
                  </a:lnTo>
                  <a:lnTo>
                    <a:pt x="401319" y="401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7000" y="14592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80" h="411480">
                  <a:moveTo>
                    <a:pt x="0" y="0"/>
                  </a:moveTo>
                  <a:lnTo>
                    <a:pt x="0" y="11430"/>
                  </a:lnTo>
                  <a:lnTo>
                    <a:pt x="400049" y="411480"/>
                  </a:lnTo>
                  <a:lnTo>
                    <a:pt x="411480" y="411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7000" y="1449069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40" h="421639">
                  <a:moveTo>
                    <a:pt x="0" y="0"/>
                  </a:moveTo>
                  <a:lnTo>
                    <a:pt x="0" y="11429"/>
                  </a:lnTo>
                  <a:lnTo>
                    <a:pt x="410210" y="421639"/>
                  </a:lnTo>
                  <a:lnTo>
                    <a:pt x="421640" y="42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700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42037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716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732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1799" y="42163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574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0215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2945" y="421639"/>
                  </a:lnTo>
                  <a:lnTo>
                    <a:pt x="10215" y="0"/>
                  </a:lnTo>
                  <a:close/>
                </a:path>
              </a:pathLst>
            </a:custGeom>
            <a:solidFill>
              <a:srgbClr val="FF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764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30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6598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31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71" y="421639"/>
                  </a:lnTo>
                  <a:lnTo>
                    <a:pt x="12631" y="0"/>
                  </a:lnTo>
                  <a:close/>
                </a:path>
              </a:pathLst>
            </a:custGeom>
            <a:solidFill>
              <a:srgbClr val="FF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86771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18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58" y="421639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FF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811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082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843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860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876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3070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4892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0350" y="1449069"/>
              <a:ext cx="426720" cy="421640"/>
            </a:xfrm>
            <a:custGeom>
              <a:avLst/>
              <a:gdLst/>
              <a:ahLst/>
              <a:cxnLst/>
              <a:rect l="l" t="t" r="r" b="b"/>
              <a:pathLst>
                <a:path w="42672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26719" y="421639"/>
                  </a:lnTo>
                  <a:lnTo>
                    <a:pt x="426719" y="416560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0510" y="1449069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59" h="416560">
                  <a:moveTo>
                    <a:pt x="10160" y="0"/>
                  </a:moveTo>
                  <a:lnTo>
                    <a:pt x="0" y="0"/>
                  </a:lnTo>
                  <a:lnTo>
                    <a:pt x="416559" y="416560"/>
                  </a:lnTo>
                  <a:lnTo>
                    <a:pt x="416559" y="40639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0670" y="144906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11429" y="0"/>
                  </a:moveTo>
                  <a:lnTo>
                    <a:pt x="0" y="0"/>
                  </a:lnTo>
                  <a:lnTo>
                    <a:pt x="406399" y="406399"/>
                  </a:lnTo>
                  <a:lnTo>
                    <a:pt x="406399" y="3949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0614" y="1449069"/>
              <a:ext cx="396875" cy="397510"/>
            </a:xfrm>
            <a:custGeom>
              <a:avLst/>
              <a:gdLst/>
              <a:ahLst/>
              <a:cxnLst/>
              <a:rect l="l" t="t" r="r" b="b"/>
              <a:pathLst>
                <a:path w="396875" h="397510">
                  <a:moveTo>
                    <a:pt x="11645" y="0"/>
                  </a:moveTo>
                  <a:lnTo>
                    <a:pt x="0" y="0"/>
                  </a:lnTo>
                  <a:lnTo>
                    <a:pt x="396455" y="397477"/>
                  </a:lnTo>
                  <a:lnTo>
                    <a:pt x="396455" y="384809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FF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00761" y="1449069"/>
              <a:ext cx="386715" cy="387350"/>
            </a:xfrm>
            <a:custGeom>
              <a:avLst/>
              <a:gdLst/>
              <a:ahLst/>
              <a:cxnLst/>
              <a:rect l="l" t="t" r="r" b="b"/>
              <a:pathLst>
                <a:path w="386715" h="387350">
                  <a:moveTo>
                    <a:pt x="10630" y="0"/>
                  </a:moveTo>
                  <a:lnTo>
                    <a:pt x="0" y="0"/>
                  </a:lnTo>
                  <a:lnTo>
                    <a:pt x="386308" y="387304"/>
                  </a:lnTo>
                  <a:lnTo>
                    <a:pt x="386308" y="374712"/>
                  </a:lnTo>
                  <a:lnTo>
                    <a:pt x="10630" y="0"/>
                  </a:lnTo>
                  <a:close/>
                </a:path>
              </a:pathLst>
            </a:custGeom>
            <a:solidFill>
              <a:srgbClr val="FF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09879" y="1449069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2700" y="0"/>
                  </a:moveTo>
                  <a:lnTo>
                    <a:pt x="0" y="0"/>
                  </a:lnTo>
                  <a:lnTo>
                    <a:pt x="377189" y="377189"/>
                  </a:lnTo>
                  <a:lnTo>
                    <a:pt x="377189" y="364489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21310" y="1449069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1430" y="0"/>
                  </a:moveTo>
                  <a:lnTo>
                    <a:pt x="0" y="0"/>
                  </a:lnTo>
                  <a:lnTo>
                    <a:pt x="365759" y="365760"/>
                  </a:lnTo>
                  <a:lnTo>
                    <a:pt x="365759" y="3543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1470" y="1449069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1429" y="0"/>
                  </a:moveTo>
                  <a:lnTo>
                    <a:pt x="0" y="0"/>
                  </a:lnTo>
                  <a:lnTo>
                    <a:pt x="355599" y="355599"/>
                  </a:lnTo>
                  <a:lnTo>
                    <a:pt x="355599" y="3441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1629" y="1449069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1429" y="0"/>
                  </a:moveTo>
                  <a:lnTo>
                    <a:pt x="0" y="0"/>
                  </a:lnTo>
                  <a:lnTo>
                    <a:pt x="345439" y="345439"/>
                  </a:lnTo>
                  <a:lnTo>
                    <a:pt x="345439" y="33400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1790" y="144906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80">
                  <a:moveTo>
                    <a:pt x="11430" y="0"/>
                  </a:moveTo>
                  <a:lnTo>
                    <a:pt x="0" y="0"/>
                  </a:lnTo>
                  <a:lnTo>
                    <a:pt x="335279" y="335279"/>
                  </a:lnTo>
                  <a:lnTo>
                    <a:pt x="335279" y="32385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61950" y="144906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1429" y="0"/>
                  </a:moveTo>
                  <a:lnTo>
                    <a:pt x="0" y="0"/>
                  </a:lnTo>
                  <a:lnTo>
                    <a:pt x="325119" y="325119"/>
                  </a:lnTo>
                  <a:lnTo>
                    <a:pt x="325119" y="31368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72109" y="144906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11430" y="0"/>
                  </a:moveTo>
                  <a:lnTo>
                    <a:pt x="0" y="0"/>
                  </a:lnTo>
                  <a:lnTo>
                    <a:pt x="314959" y="314960"/>
                  </a:lnTo>
                  <a:lnTo>
                    <a:pt x="314959" y="3035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3540" y="1449069"/>
              <a:ext cx="303530" cy="303530"/>
            </a:xfrm>
            <a:custGeom>
              <a:avLst/>
              <a:gdLst/>
              <a:ahLst/>
              <a:cxnLst/>
              <a:rect l="l" t="t" r="r" b="b"/>
              <a:pathLst>
                <a:path w="303530" h="303530">
                  <a:moveTo>
                    <a:pt x="10159" y="0"/>
                  </a:moveTo>
                  <a:lnTo>
                    <a:pt x="0" y="0"/>
                  </a:lnTo>
                  <a:lnTo>
                    <a:pt x="303529" y="303529"/>
                  </a:lnTo>
                  <a:lnTo>
                    <a:pt x="303529" y="29336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3700" y="1449069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69">
                  <a:moveTo>
                    <a:pt x="11429" y="0"/>
                  </a:moveTo>
                  <a:lnTo>
                    <a:pt x="0" y="0"/>
                  </a:lnTo>
                  <a:lnTo>
                    <a:pt x="293369" y="293369"/>
                  </a:lnTo>
                  <a:lnTo>
                    <a:pt x="293369" y="2819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02950" y="1449069"/>
              <a:ext cx="284480" cy="283845"/>
            </a:xfrm>
            <a:custGeom>
              <a:avLst/>
              <a:gdLst/>
              <a:ahLst/>
              <a:cxnLst/>
              <a:rect l="l" t="t" r="r" b="b"/>
              <a:pathLst>
                <a:path w="284480" h="283844">
                  <a:moveTo>
                    <a:pt x="12339" y="0"/>
                  </a:moveTo>
                  <a:lnTo>
                    <a:pt x="0" y="0"/>
                  </a:lnTo>
                  <a:lnTo>
                    <a:pt x="284119" y="283389"/>
                  </a:lnTo>
                  <a:lnTo>
                    <a:pt x="284119" y="271779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rgbClr val="FF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13123" y="1449069"/>
              <a:ext cx="274320" cy="273685"/>
            </a:xfrm>
            <a:custGeom>
              <a:avLst/>
              <a:gdLst/>
              <a:ahLst/>
              <a:cxnLst/>
              <a:rect l="l" t="t" r="r" b="b"/>
              <a:pathLst>
                <a:path w="274320" h="273685">
                  <a:moveTo>
                    <a:pt x="11938" y="0"/>
                  </a:moveTo>
                  <a:lnTo>
                    <a:pt x="0" y="0"/>
                  </a:lnTo>
                  <a:lnTo>
                    <a:pt x="273946" y="273242"/>
                  </a:lnTo>
                  <a:lnTo>
                    <a:pt x="273946" y="26268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FF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22909" y="1449069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2298" y="0"/>
                  </a:moveTo>
                  <a:lnTo>
                    <a:pt x="0" y="0"/>
                  </a:lnTo>
                  <a:lnTo>
                    <a:pt x="264159" y="264160"/>
                  </a:lnTo>
                  <a:lnTo>
                    <a:pt x="264159" y="252510"/>
                  </a:lnTo>
                  <a:lnTo>
                    <a:pt x="12298" y="0"/>
                  </a:lnTo>
                  <a:close/>
                </a:path>
              </a:pathLst>
            </a:custGeom>
            <a:solidFill>
              <a:srgbClr val="FF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" y="1449069"/>
              <a:ext cx="252729" cy="25272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762000" y="990600"/>
              <a:ext cx="31750" cy="1051560"/>
            </a:xfrm>
            <a:custGeom>
              <a:avLst/>
              <a:gdLst/>
              <a:ahLst/>
              <a:cxnLst/>
              <a:rect l="l" t="t" r="r" b="b"/>
              <a:pathLst>
                <a:path w="31750" h="1051560">
                  <a:moveTo>
                    <a:pt x="3175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16509" y="1051560"/>
                  </a:lnTo>
                  <a:lnTo>
                    <a:pt x="31750" y="105156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196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14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499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86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23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59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946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1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8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39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0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76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3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8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85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10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57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34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0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65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02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39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75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11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47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84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19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56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93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29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65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01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370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673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10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462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83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186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55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1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27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64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00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37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072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09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145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81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174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54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28981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362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399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35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471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508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543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580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16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53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885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725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760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97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333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70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9057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942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9781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014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050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087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124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1597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196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232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268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304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341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3769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413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4493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486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21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585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95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30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67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03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740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775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12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49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84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204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7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92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29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66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021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13893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211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246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283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20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356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392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428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465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00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37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732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610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6456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682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718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754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790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27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64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99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936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972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008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044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081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1168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153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189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226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261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298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335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370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407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443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480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515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552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589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24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60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97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32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69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806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8420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878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914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951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98678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060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96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132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168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205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240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277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3131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350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3855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422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457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4947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531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5671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604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639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676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711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748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7843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821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8567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893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929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965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002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038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075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110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147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183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219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256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292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27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64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400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437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473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5095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546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581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618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654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691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727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763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800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83590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908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945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9806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017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0530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89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125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162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199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234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271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307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343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379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416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4518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488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5242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561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5966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633459" y="1783080"/>
              <a:ext cx="34290" cy="30480"/>
            </a:xfrm>
            <a:custGeom>
              <a:avLst/>
              <a:gdLst/>
              <a:ahLst/>
              <a:cxnLst/>
              <a:rect l="l" t="t" r="r" b="b"/>
              <a:pathLst>
                <a:path w="34290" h="30480">
                  <a:moveTo>
                    <a:pt x="0" y="30479"/>
                  </a:moveTo>
                  <a:lnTo>
                    <a:pt x="0" y="0"/>
                  </a:lnTo>
                  <a:lnTo>
                    <a:pt x="34290" y="0"/>
                  </a:lnTo>
                  <a:lnTo>
                    <a:pt x="3429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373"/>
          <p:cNvSpPr txBox="1"/>
          <p:nvPr/>
        </p:nvSpPr>
        <p:spPr>
          <a:xfrm>
            <a:off x="814069" y="2319020"/>
            <a:ext cx="6455410" cy="22352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300"/>
              </a:spcBef>
              <a:buClr>
                <a:srgbClr val="3333CC"/>
              </a:buClr>
              <a:buSzPct val="59375"/>
              <a:buFont typeface="Lucida Sans Unicode"/>
              <a:buChar char="■"/>
              <a:tabLst>
                <a:tab pos="381000" algn="l"/>
              </a:tabLst>
            </a:pPr>
            <a:r>
              <a:rPr sz="4800" b="1" spc="165" dirty="0">
                <a:latin typeface="Arial"/>
                <a:cs typeface="Arial"/>
              </a:rPr>
              <a:t>Technique</a:t>
            </a:r>
            <a:endParaRPr sz="4800">
              <a:latin typeface="Arial"/>
              <a:cs typeface="Arial"/>
            </a:endParaRPr>
          </a:p>
          <a:p>
            <a:pPr marL="781050" lvl="1" indent="-285750">
              <a:lnSpc>
                <a:spcPct val="100000"/>
              </a:lnSpc>
              <a:spcBef>
                <a:spcPts val="900"/>
              </a:spcBef>
              <a:buClr>
                <a:srgbClr val="FF0000"/>
              </a:buClr>
              <a:buSzPct val="54166"/>
              <a:buFont typeface="Lucida Sans Unicode"/>
              <a:buChar char="■"/>
              <a:tabLst>
                <a:tab pos="781050" algn="l"/>
              </a:tabLst>
            </a:pPr>
            <a:r>
              <a:rPr sz="3600" spc="-5" dirty="0">
                <a:latin typeface="Arial MT"/>
                <a:cs typeface="Arial MT"/>
              </a:rPr>
              <a:t>Divide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by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8</a:t>
            </a:r>
            <a:endParaRPr sz="3600">
              <a:latin typeface="Arial MT"/>
              <a:cs typeface="Arial MT"/>
            </a:endParaRPr>
          </a:p>
          <a:p>
            <a:pPr marL="781050" lvl="1" indent="-285750">
              <a:lnSpc>
                <a:spcPct val="100000"/>
              </a:lnSpc>
              <a:spcBef>
                <a:spcPts val="900"/>
              </a:spcBef>
              <a:buClr>
                <a:srgbClr val="FF0000"/>
              </a:buClr>
              <a:buSzPct val="54166"/>
              <a:buFont typeface="Lucida Sans Unicode"/>
              <a:buChar char="■"/>
              <a:tabLst>
                <a:tab pos="781050" algn="l"/>
              </a:tabLst>
            </a:pPr>
            <a:r>
              <a:rPr sz="3600" spc="-5" dirty="0">
                <a:latin typeface="Arial MT"/>
                <a:cs typeface="Arial MT"/>
              </a:rPr>
              <a:t>Keep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track</a:t>
            </a:r>
            <a:r>
              <a:rPr sz="3600" spc="-3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of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the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remainder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74" name="object 374"/>
          <p:cNvSpPr txBox="1">
            <a:spLocks noGrp="1"/>
          </p:cNvSpPr>
          <p:nvPr>
            <p:ph type="title"/>
          </p:nvPr>
        </p:nvSpPr>
        <p:spPr>
          <a:xfrm>
            <a:off x="2128520" y="642620"/>
            <a:ext cx="48298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2860" algn="l"/>
                <a:tab pos="3326129" algn="l"/>
              </a:tabLst>
            </a:pPr>
            <a:r>
              <a:rPr sz="4400" b="1" u="heavy" spc="36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De</a:t>
            </a:r>
            <a:r>
              <a:rPr sz="4400" b="1" u="heavy" spc="120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c</a:t>
            </a:r>
            <a:r>
              <a:rPr sz="4400" b="1" u="heavy" spc="130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i</a:t>
            </a:r>
            <a:r>
              <a:rPr sz="4400" b="1" u="heavy" spc="114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m</a:t>
            </a:r>
            <a:r>
              <a:rPr sz="4400" b="1" u="heavy" spc="36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a</a:t>
            </a:r>
            <a:r>
              <a:rPr sz="4400" b="1" u="heavy" spc="-24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l</a:t>
            </a:r>
            <a:r>
              <a:rPr sz="4400" b="1" u="heavy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	</a:t>
            </a:r>
            <a:r>
              <a:rPr sz="4400" b="1" u="heavy" spc="12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t</a:t>
            </a:r>
            <a:r>
              <a:rPr sz="4400" b="1" u="heavy" spc="-24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o</a:t>
            </a:r>
            <a:r>
              <a:rPr sz="4400" b="1" u="heavy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	</a:t>
            </a:r>
            <a:r>
              <a:rPr sz="4400" b="1" u="heavy" spc="360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O</a:t>
            </a:r>
            <a:r>
              <a:rPr sz="4400" b="1" u="heavy" spc="120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c</a:t>
            </a:r>
            <a:r>
              <a:rPr sz="4400" b="1" u="heavy" spc="114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t</a:t>
            </a:r>
            <a:r>
              <a:rPr sz="4400" b="1" u="heavy" spc="36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a</a:t>
            </a:r>
            <a:r>
              <a:rPr sz="4400" b="1" u="heavy" spc="-24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l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75" name="Audio 37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253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4050" y="971550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400" y="0"/>
                </a:lnTo>
              </a:path>
            </a:pathLst>
          </a:custGeom>
          <a:ln w="3683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185420"/>
            <a:ext cx="28416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Arial"/>
                <a:cs typeface="Arial"/>
              </a:rPr>
              <a:t>Example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2300" y="939800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40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9526" y="1742479"/>
            <a:ext cx="6480526" cy="415394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0197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9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3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4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4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3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09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1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3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1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3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6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1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7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539" y="274320"/>
              <a:ext cx="7236459" cy="1358900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532119" y="48539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983737" y="583"/>
                  </a:lnTo>
                  <a:lnTo>
                    <a:pt x="911170" y="2309"/>
                  </a:lnTo>
                  <a:lnTo>
                    <a:pt x="840348" y="5144"/>
                  </a:lnTo>
                  <a:lnTo>
                    <a:pt x="771407" y="9054"/>
                  </a:lnTo>
                  <a:lnTo>
                    <a:pt x="704486" y="14005"/>
                  </a:lnTo>
                  <a:lnTo>
                    <a:pt x="639722" y="19962"/>
                  </a:lnTo>
                  <a:lnTo>
                    <a:pt x="577254" y="26892"/>
                  </a:lnTo>
                  <a:lnTo>
                    <a:pt x="517219" y="34760"/>
                  </a:lnTo>
                  <a:lnTo>
                    <a:pt x="459754" y="43532"/>
                  </a:lnTo>
                  <a:lnTo>
                    <a:pt x="404999" y="53173"/>
                  </a:lnTo>
                  <a:lnTo>
                    <a:pt x="353089" y="63651"/>
                  </a:lnTo>
                  <a:lnTo>
                    <a:pt x="304164" y="74929"/>
                  </a:lnTo>
                  <a:lnTo>
                    <a:pt x="258362" y="86976"/>
                  </a:lnTo>
                  <a:lnTo>
                    <a:pt x="215819" y="99755"/>
                  </a:lnTo>
                  <a:lnTo>
                    <a:pt x="176673" y="113233"/>
                  </a:lnTo>
                  <a:lnTo>
                    <a:pt x="141064" y="127376"/>
                  </a:lnTo>
                  <a:lnTo>
                    <a:pt x="81002" y="157519"/>
                  </a:lnTo>
                  <a:lnTo>
                    <a:pt x="36735" y="189912"/>
                  </a:lnTo>
                  <a:lnTo>
                    <a:pt x="9367" y="224279"/>
                  </a:lnTo>
                  <a:lnTo>
                    <a:pt x="0" y="260350"/>
                  </a:lnTo>
                  <a:lnTo>
                    <a:pt x="2364" y="278580"/>
                  </a:lnTo>
                  <a:lnTo>
                    <a:pt x="20870" y="313833"/>
                  </a:lnTo>
                  <a:lnTo>
                    <a:pt x="56825" y="347248"/>
                  </a:lnTo>
                  <a:lnTo>
                    <a:pt x="109127" y="378550"/>
                  </a:lnTo>
                  <a:lnTo>
                    <a:pt x="176673" y="407466"/>
                  </a:lnTo>
                  <a:lnTo>
                    <a:pt x="215819" y="420944"/>
                  </a:lnTo>
                  <a:lnTo>
                    <a:pt x="258362" y="433723"/>
                  </a:lnTo>
                  <a:lnTo>
                    <a:pt x="304164" y="445770"/>
                  </a:lnTo>
                  <a:lnTo>
                    <a:pt x="353089" y="457048"/>
                  </a:lnTo>
                  <a:lnTo>
                    <a:pt x="404999" y="467526"/>
                  </a:lnTo>
                  <a:lnTo>
                    <a:pt x="459754" y="477167"/>
                  </a:lnTo>
                  <a:lnTo>
                    <a:pt x="517219" y="485939"/>
                  </a:lnTo>
                  <a:lnTo>
                    <a:pt x="577254" y="493807"/>
                  </a:lnTo>
                  <a:lnTo>
                    <a:pt x="639722" y="500737"/>
                  </a:lnTo>
                  <a:lnTo>
                    <a:pt x="704486" y="506694"/>
                  </a:lnTo>
                  <a:lnTo>
                    <a:pt x="771407" y="511645"/>
                  </a:lnTo>
                  <a:lnTo>
                    <a:pt x="840348" y="515555"/>
                  </a:lnTo>
                  <a:lnTo>
                    <a:pt x="911170" y="518390"/>
                  </a:lnTo>
                  <a:lnTo>
                    <a:pt x="983737" y="520116"/>
                  </a:lnTo>
                  <a:lnTo>
                    <a:pt x="1057909" y="520700"/>
                  </a:lnTo>
                  <a:lnTo>
                    <a:pt x="1132082" y="520116"/>
                  </a:lnTo>
                  <a:lnTo>
                    <a:pt x="1204649" y="518390"/>
                  </a:lnTo>
                  <a:lnTo>
                    <a:pt x="1275471" y="515555"/>
                  </a:lnTo>
                  <a:lnTo>
                    <a:pt x="1344412" y="511645"/>
                  </a:lnTo>
                  <a:lnTo>
                    <a:pt x="1411333" y="506694"/>
                  </a:lnTo>
                  <a:lnTo>
                    <a:pt x="1476097" y="500737"/>
                  </a:lnTo>
                  <a:lnTo>
                    <a:pt x="1538565" y="493807"/>
                  </a:lnTo>
                  <a:lnTo>
                    <a:pt x="1598600" y="485939"/>
                  </a:lnTo>
                  <a:lnTo>
                    <a:pt x="1656065" y="477167"/>
                  </a:lnTo>
                  <a:lnTo>
                    <a:pt x="1710820" y="467526"/>
                  </a:lnTo>
                  <a:lnTo>
                    <a:pt x="1762730" y="457048"/>
                  </a:lnTo>
                  <a:lnTo>
                    <a:pt x="1811654" y="445769"/>
                  </a:lnTo>
                  <a:lnTo>
                    <a:pt x="1857457" y="433723"/>
                  </a:lnTo>
                  <a:lnTo>
                    <a:pt x="1900000" y="420944"/>
                  </a:lnTo>
                  <a:lnTo>
                    <a:pt x="1939146" y="407466"/>
                  </a:lnTo>
                  <a:lnTo>
                    <a:pt x="1974755" y="393323"/>
                  </a:lnTo>
                  <a:lnTo>
                    <a:pt x="2034817" y="363180"/>
                  </a:lnTo>
                  <a:lnTo>
                    <a:pt x="2079084" y="330787"/>
                  </a:lnTo>
                  <a:lnTo>
                    <a:pt x="2106452" y="296420"/>
                  </a:lnTo>
                  <a:lnTo>
                    <a:pt x="2115820" y="260350"/>
                  </a:lnTo>
                  <a:lnTo>
                    <a:pt x="2113455" y="242119"/>
                  </a:lnTo>
                  <a:lnTo>
                    <a:pt x="2094949" y="206866"/>
                  </a:lnTo>
                  <a:lnTo>
                    <a:pt x="2058994" y="173451"/>
                  </a:lnTo>
                  <a:lnTo>
                    <a:pt x="2006692" y="142149"/>
                  </a:lnTo>
                  <a:lnTo>
                    <a:pt x="1939146" y="113233"/>
                  </a:lnTo>
                  <a:lnTo>
                    <a:pt x="1900000" y="99755"/>
                  </a:lnTo>
                  <a:lnTo>
                    <a:pt x="1857457" y="86976"/>
                  </a:lnTo>
                  <a:lnTo>
                    <a:pt x="1811654" y="74930"/>
                  </a:lnTo>
                  <a:lnTo>
                    <a:pt x="1762730" y="63651"/>
                  </a:lnTo>
                  <a:lnTo>
                    <a:pt x="1710820" y="53173"/>
                  </a:lnTo>
                  <a:lnTo>
                    <a:pt x="1656065" y="43532"/>
                  </a:lnTo>
                  <a:lnTo>
                    <a:pt x="1598600" y="34760"/>
                  </a:lnTo>
                  <a:lnTo>
                    <a:pt x="1538565" y="26892"/>
                  </a:lnTo>
                  <a:lnTo>
                    <a:pt x="1476097" y="19962"/>
                  </a:lnTo>
                  <a:lnTo>
                    <a:pt x="1411333" y="14005"/>
                  </a:lnTo>
                  <a:lnTo>
                    <a:pt x="1344412" y="9054"/>
                  </a:lnTo>
                  <a:lnTo>
                    <a:pt x="1275471" y="5144"/>
                  </a:lnTo>
                  <a:lnTo>
                    <a:pt x="1204649" y="2309"/>
                  </a:lnTo>
                  <a:lnTo>
                    <a:pt x="1132082" y="583"/>
                  </a:lnTo>
                  <a:lnTo>
                    <a:pt x="105790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532119" y="48539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1132082" y="583"/>
                  </a:lnTo>
                  <a:lnTo>
                    <a:pt x="1204649" y="2309"/>
                  </a:lnTo>
                  <a:lnTo>
                    <a:pt x="1275471" y="5144"/>
                  </a:lnTo>
                  <a:lnTo>
                    <a:pt x="1344412" y="9054"/>
                  </a:lnTo>
                  <a:lnTo>
                    <a:pt x="1411333" y="14005"/>
                  </a:lnTo>
                  <a:lnTo>
                    <a:pt x="1476097" y="19962"/>
                  </a:lnTo>
                  <a:lnTo>
                    <a:pt x="1538565" y="26892"/>
                  </a:lnTo>
                  <a:lnTo>
                    <a:pt x="1598600" y="34760"/>
                  </a:lnTo>
                  <a:lnTo>
                    <a:pt x="1656065" y="43532"/>
                  </a:lnTo>
                  <a:lnTo>
                    <a:pt x="1710820" y="53173"/>
                  </a:lnTo>
                  <a:lnTo>
                    <a:pt x="1762730" y="63651"/>
                  </a:lnTo>
                  <a:lnTo>
                    <a:pt x="1811654" y="74930"/>
                  </a:lnTo>
                  <a:lnTo>
                    <a:pt x="1857457" y="86976"/>
                  </a:lnTo>
                  <a:lnTo>
                    <a:pt x="1900000" y="99755"/>
                  </a:lnTo>
                  <a:lnTo>
                    <a:pt x="1939146" y="113233"/>
                  </a:lnTo>
                  <a:lnTo>
                    <a:pt x="1974755" y="127376"/>
                  </a:lnTo>
                  <a:lnTo>
                    <a:pt x="2034817" y="157519"/>
                  </a:lnTo>
                  <a:lnTo>
                    <a:pt x="2079084" y="189912"/>
                  </a:lnTo>
                  <a:lnTo>
                    <a:pt x="2106452" y="224279"/>
                  </a:lnTo>
                  <a:lnTo>
                    <a:pt x="2115820" y="260350"/>
                  </a:lnTo>
                  <a:lnTo>
                    <a:pt x="2113455" y="278580"/>
                  </a:lnTo>
                  <a:lnTo>
                    <a:pt x="2094949" y="313833"/>
                  </a:lnTo>
                  <a:lnTo>
                    <a:pt x="2058994" y="347248"/>
                  </a:lnTo>
                  <a:lnTo>
                    <a:pt x="2006692" y="378550"/>
                  </a:lnTo>
                  <a:lnTo>
                    <a:pt x="1939146" y="407466"/>
                  </a:lnTo>
                  <a:lnTo>
                    <a:pt x="1900000" y="420944"/>
                  </a:lnTo>
                  <a:lnTo>
                    <a:pt x="1857457" y="433723"/>
                  </a:lnTo>
                  <a:lnTo>
                    <a:pt x="1811654" y="445769"/>
                  </a:lnTo>
                  <a:lnTo>
                    <a:pt x="1762730" y="457048"/>
                  </a:lnTo>
                  <a:lnTo>
                    <a:pt x="1710820" y="467526"/>
                  </a:lnTo>
                  <a:lnTo>
                    <a:pt x="1656065" y="477167"/>
                  </a:lnTo>
                  <a:lnTo>
                    <a:pt x="1598600" y="485939"/>
                  </a:lnTo>
                  <a:lnTo>
                    <a:pt x="1538565" y="493807"/>
                  </a:lnTo>
                  <a:lnTo>
                    <a:pt x="1476097" y="500737"/>
                  </a:lnTo>
                  <a:lnTo>
                    <a:pt x="1411333" y="506694"/>
                  </a:lnTo>
                  <a:lnTo>
                    <a:pt x="1344412" y="511645"/>
                  </a:lnTo>
                  <a:lnTo>
                    <a:pt x="1275471" y="515555"/>
                  </a:lnTo>
                  <a:lnTo>
                    <a:pt x="1204649" y="518390"/>
                  </a:lnTo>
                  <a:lnTo>
                    <a:pt x="1132082" y="520116"/>
                  </a:lnTo>
                  <a:lnTo>
                    <a:pt x="1057909" y="520700"/>
                  </a:lnTo>
                  <a:lnTo>
                    <a:pt x="983737" y="520116"/>
                  </a:lnTo>
                  <a:lnTo>
                    <a:pt x="911170" y="518390"/>
                  </a:lnTo>
                  <a:lnTo>
                    <a:pt x="840348" y="515555"/>
                  </a:lnTo>
                  <a:lnTo>
                    <a:pt x="771407" y="511645"/>
                  </a:lnTo>
                  <a:lnTo>
                    <a:pt x="704486" y="506694"/>
                  </a:lnTo>
                  <a:lnTo>
                    <a:pt x="639722" y="500737"/>
                  </a:lnTo>
                  <a:lnTo>
                    <a:pt x="577254" y="493807"/>
                  </a:lnTo>
                  <a:lnTo>
                    <a:pt x="517219" y="485939"/>
                  </a:lnTo>
                  <a:lnTo>
                    <a:pt x="459754" y="477167"/>
                  </a:lnTo>
                  <a:lnTo>
                    <a:pt x="404999" y="467526"/>
                  </a:lnTo>
                  <a:lnTo>
                    <a:pt x="353089" y="457048"/>
                  </a:lnTo>
                  <a:lnTo>
                    <a:pt x="304164" y="445770"/>
                  </a:lnTo>
                  <a:lnTo>
                    <a:pt x="258362" y="433723"/>
                  </a:lnTo>
                  <a:lnTo>
                    <a:pt x="215819" y="420944"/>
                  </a:lnTo>
                  <a:lnTo>
                    <a:pt x="176673" y="407466"/>
                  </a:lnTo>
                  <a:lnTo>
                    <a:pt x="141064" y="393323"/>
                  </a:lnTo>
                  <a:lnTo>
                    <a:pt x="81002" y="363180"/>
                  </a:lnTo>
                  <a:lnTo>
                    <a:pt x="36735" y="330787"/>
                  </a:lnTo>
                  <a:lnTo>
                    <a:pt x="9367" y="296420"/>
                  </a:lnTo>
                  <a:lnTo>
                    <a:pt x="0" y="260350"/>
                  </a:lnTo>
                  <a:lnTo>
                    <a:pt x="2364" y="242119"/>
                  </a:lnTo>
                  <a:lnTo>
                    <a:pt x="20870" y="206866"/>
                  </a:lnTo>
                  <a:lnTo>
                    <a:pt x="56825" y="173451"/>
                  </a:lnTo>
                  <a:lnTo>
                    <a:pt x="109127" y="142149"/>
                  </a:lnTo>
                  <a:lnTo>
                    <a:pt x="176673" y="113233"/>
                  </a:lnTo>
                  <a:lnTo>
                    <a:pt x="215819" y="99755"/>
                  </a:lnTo>
                  <a:lnTo>
                    <a:pt x="258362" y="86976"/>
                  </a:lnTo>
                  <a:lnTo>
                    <a:pt x="304164" y="74929"/>
                  </a:lnTo>
                  <a:lnTo>
                    <a:pt x="353089" y="63651"/>
                  </a:lnTo>
                  <a:lnTo>
                    <a:pt x="404999" y="53173"/>
                  </a:lnTo>
                  <a:lnTo>
                    <a:pt x="459754" y="43532"/>
                  </a:lnTo>
                  <a:lnTo>
                    <a:pt x="517219" y="34760"/>
                  </a:lnTo>
                  <a:lnTo>
                    <a:pt x="577254" y="26892"/>
                  </a:lnTo>
                  <a:lnTo>
                    <a:pt x="639722" y="19962"/>
                  </a:lnTo>
                  <a:lnTo>
                    <a:pt x="704486" y="14005"/>
                  </a:lnTo>
                  <a:lnTo>
                    <a:pt x="771407" y="9054"/>
                  </a:lnTo>
                  <a:lnTo>
                    <a:pt x="840348" y="5144"/>
                  </a:lnTo>
                  <a:lnTo>
                    <a:pt x="911170" y="2309"/>
                  </a:lnTo>
                  <a:lnTo>
                    <a:pt x="983737" y="583"/>
                  </a:lnTo>
                  <a:lnTo>
                    <a:pt x="1057909" y="0"/>
                  </a:lnTo>
                  <a:close/>
                </a:path>
                <a:path w="2115820" h="520700">
                  <a:moveTo>
                    <a:pt x="0" y="0"/>
                  </a:moveTo>
                  <a:lnTo>
                    <a:pt x="0" y="0"/>
                  </a:lnTo>
                </a:path>
                <a:path w="2115820" h="520700">
                  <a:moveTo>
                    <a:pt x="2115820" y="520700"/>
                  </a:moveTo>
                  <a:lnTo>
                    <a:pt x="2115820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5919470" y="49644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1209675" y="2581275"/>
            <a:ext cx="2532380" cy="685800"/>
            <a:chOff x="1209675" y="2581275"/>
            <a:chExt cx="2532380" cy="685800"/>
          </a:xfrm>
        </p:grpSpPr>
        <p:sp>
          <p:nvSpPr>
            <p:cNvPr id="192" name="object 192"/>
            <p:cNvSpPr/>
            <p:nvPr/>
          </p:nvSpPr>
          <p:spPr>
            <a:xfrm>
              <a:off x="12192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4"/>
                  </a:lnTo>
                  <a:lnTo>
                    <a:pt x="1540287" y="658753"/>
                  </a:lnTo>
                  <a:lnTo>
                    <a:pt x="1607665" y="654359"/>
                  </a:lnTo>
                  <a:lnTo>
                    <a:pt x="1673384" y="649057"/>
                  </a:lnTo>
                  <a:lnTo>
                    <a:pt x="1737349" y="642872"/>
                  </a:lnTo>
                  <a:lnTo>
                    <a:pt x="1799469" y="635829"/>
                  </a:lnTo>
                  <a:lnTo>
                    <a:pt x="1859651" y="627953"/>
                  </a:lnTo>
                  <a:lnTo>
                    <a:pt x="1917802" y="619270"/>
                  </a:lnTo>
                  <a:lnTo>
                    <a:pt x="1973828" y="609803"/>
                  </a:lnTo>
                  <a:lnTo>
                    <a:pt x="2027638" y="599578"/>
                  </a:lnTo>
                  <a:lnTo>
                    <a:pt x="2079139" y="588621"/>
                  </a:lnTo>
                  <a:lnTo>
                    <a:pt x="2128237" y="576955"/>
                  </a:lnTo>
                  <a:lnTo>
                    <a:pt x="2174840" y="564606"/>
                  </a:lnTo>
                  <a:lnTo>
                    <a:pt x="2218855" y="551600"/>
                  </a:lnTo>
                  <a:lnTo>
                    <a:pt x="2260189" y="537960"/>
                  </a:lnTo>
                  <a:lnTo>
                    <a:pt x="2298750" y="523713"/>
                  </a:lnTo>
                  <a:lnTo>
                    <a:pt x="2334444" y="508882"/>
                  </a:lnTo>
                  <a:lnTo>
                    <a:pt x="2396863" y="477572"/>
                  </a:lnTo>
                  <a:lnTo>
                    <a:pt x="2446704" y="444229"/>
                  </a:lnTo>
                  <a:lnTo>
                    <a:pt x="2483223" y="409055"/>
                  </a:lnTo>
                  <a:lnTo>
                    <a:pt x="2505679" y="372248"/>
                  </a:lnTo>
                  <a:lnTo>
                    <a:pt x="2513329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192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29" y="334010"/>
                  </a:lnTo>
                  <a:lnTo>
                    <a:pt x="2511401" y="353295"/>
                  </a:lnTo>
                  <a:lnTo>
                    <a:pt x="2496256" y="390843"/>
                  </a:lnTo>
                  <a:lnTo>
                    <a:pt x="2466675" y="426859"/>
                  </a:lnTo>
                  <a:lnTo>
                    <a:pt x="2423402" y="461142"/>
                  </a:lnTo>
                  <a:lnTo>
                    <a:pt x="2367180" y="493493"/>
                  </a:lnTo>
                  <a:lnTo>
                    <a:pt x="2298750" y="523713"/>
                  </a:lnTo>
                  <a:lnTo>
                    <a:pt x="2260189" y="537960"/>
                  </a:lnTo>
                  <a:lnTo>
                    <a:pt x="2218855" y="551600"/>
                  </a:lnTo>
                  <a:lnTo>
                    <a:pt x="2174840" y="564606"/>
                  </a:lnTo>
                  <a:lnTo>
                    <a:pt x="2128237" y="576955"/>
                  </a:lnTo>
                  <a:lnTo>
                    <a:pt x="2079139" y="588621"/>
                  </a:lnTo>
                  <a:lnTo>
                    <a:pt x="2027638" y="599578"/>
                  </a:lnTo>
                  <a:lnTo>
                    <a:pt x="1973828" y="609803"/>
                  </a:lnTo>
                  <a:lnTo>
                    <a:pt x="1917802" y="619270"/>
                  </a:lnTo>
                  <a:lnTo>
                    <a:pt x="1859651" y="627953"/>
                  </a:lnTo>
                  <a:lnTo>
                    <a:pt x="1799469" y="635829"/>
                  </a:lnTo>
                  <a:lnTo>
                    <a:pt x="1737349" y="642872"/>
                  </a:lnTo>
                  <a:lnTo>
                    <a:pt x="1673384" y="649057"/>
                  </a:lnTo>
                  <a:lnTo>
                    <a:pt x="1607665" y="654359"/>
                  </a:lnTo>
                  <a:lnTo>
                    <a:pt x="1540287" y="658753"/>
                  </a:lnTo>
                  <a:lnTo>
                    <a:pt x="1471341" y="662214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2051050" y="2774950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5324475" y="2581275"/>
            <a:ext cx="2532380" cy="685800"/>
            <a:chOff x="5324475" y="2581275"/>
            <a:chExt cx="2532380" cy="685800"/>
          </a:xfrm>
        </p:grpSpPr>
        <p:sp>
          <p:nvSpPr>
            <p:cNvPr id="196" name="object 196"/>
            <p:cNvSpPr/>
            <p:nvPr/>
          </p:nvSpPr>
          <p:spPr>
            <a:xfrm>
              <a:off x="53340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4"/>
                  </a:lnTo>
                  <a:lnTo>
                    <a:pt x="1540287" y="658753"/>
                  </a:lnTo>
                  <a:lnTo>
                    <a:pt x="1607665" y="654359"/>
                  </a:lnTo>
                  <a:lnTo>
                    <a:pt x="1673384" y="649057"/>
                  </a:lnTo>
                  <a:lnTo>
                    <a:pt x="1737349" y="642872"/>
                  </a:lnTo>
                  <a:lnTo>
                    <a:pt x="1799469" y="635829"/>
                  </a:lnTo>
                  <a:lnTo>
                    <a:pt x="1859651" y="627953"/>
                  </a:lnTo>
                  <a:lnTo>
                    <a:pt x="1917802" y="619270"/>
                  </a:lnTo>
                  <a:lnTo>
                    <a:pt x="1973828" y="609803"/>
                  </a:lnTo>
                  <a:lnTo>
                    <a:pt x="2027638" y="599578"/>
                  </a:lnTo>
                  <a:lnTo>
                    <a:pt x="2079139" y="588621"/>
                  </a:lnTo>
                  <a:lnTo>
                    <a:pt x="2128237" y="576955"/>
                  </a:lnTo>
                  <a:lnTo>
                    <a:pt x="2174840" y="564606"/>
                  </a:lnTo>
                  <a:lnTo>
                    <a:pt x="2218855" y="551600"/>
                  </a:lnTo>
                  <a:lnTo>
                    <a:pt x="2260189" y="537960"/>
                  </a:lnTo>
                  <a:lnTo>
                    <a:pt x="2298750" y="523713"/>
                  </a:lnTo>
                  <a:lnTo>
                    <a:pt x="2334444" y="508882"/>
                  </a:lnTo>
                  <a:lnTo>
                    <a:pt x="2396863" y="477572"/>
                  </a:lnTo>
                  <a:lnTo>
                    <a:pt x="2446704" y="444229"/>
                  </a:lnTo>
                  <a:lnTo>
                    <a:pt x="2483223" y="409055"/>
                  </a:lnTo>
                  <a:lnTo>
                    <a:pt x="2505679" y="372248"/>
                  </a:lnTo>
                  <a:lnTo>
                    <a:pt x="2513329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3340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29" y="334010"/>
                  </a:lnTo>
                  <a:lnTo>
                    <a:pt x="2511401" y="353295"/>
                  </a:lnTo>
                  <a:lnTo>
                    <a:pt x="2496256" y="390843"/>
                  </a:lnTo>
                  <a:lnTo>
                    <a:pt x="2466675" y="426859"/>
                  </a:lnTo>
                  <a:lnTo>
                    <a:pt x="2423402" y="461142"/>
                  </a:lnTo>
                  <a:lnTo>
                    <a:pt x="2367180" y="493493"/>
                  </a:lnTo>
                  <a:lnTo>
                    <a:pt x="2298750" y="523713"/>
                  </a:lnTo>
                  <a:lnTo>
                    <a:pt x="2260189" y="537960"/>
                  </a:lnTo>
                  <a:lnTo>
                    <a:pt x="2218855" y="551600"/>
                  </a:lnTo>
                  <a:lnTo>
                    <a:pt x="2174840" y="564606"/>
                  </a:lnTo>
                  <a:lnTo>
                    <a:pt x="2128237" y="576955"/>
                  </a:lnTo>
                  <a:lnTo>
                    <a:pt x="2079139" y="588621"/>
                  </a:lnTo>
                  <a:lnTo>
                    <a:pt x="2027638" y="599578"/>
                  </a:lnTo>
                  <a:lnTo>
                    <a:pt x="1973828" y="609803"/>
                  </a:lnTo>
                  <a:lnTo>
                    <a:pt x="1917802" y="619270"/>
                  </a:lnTo>
                  <a:lnTo>
                    <a:pt x="1859651" y="627953"/>
                  </a:lnTo>
                  <a:lnTo>
                    <a:pt x="1799469" y="635829"/>
                  </a:lnTo>
                  <a:lnTo>
                    <a:pt x="1737349" y="642872"/>
                  </a:lnTo>
                  <a:lnTo>
                    <a:pt x="1673384" y="649057"/>
                  </a:lnTo>
                  <a:lnTo>
                    <a:pt x="1607665" y="654359"/>
                  </a:lnTo>
                  <a:lnTo>
                    <a:pt x="1540287" y="658753"/>
                  </a:lnTo>
                  <a:lnTo>
                    <a:pt x="1471341" y="662214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6310629" y="2774950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1209675" y="4744084"/>
            <a:ext cx="2532380" cy="685800"/>
            <a:chOff x="1209675" y="4744084"/>
            <a:chExt cx="2532380" cy="685800"/>
          </a:xfrm>
        </p:grpSpPr>
        <p:sp>
          <p:nvSpPr>
            <p:cNvPr id="200" name="object 200"/>
            <p:cNvSpPr/>
            <p:nvPr/>
          </p:nvSpPr>
          <p:spPr>
            <a:xfrm>
              <a:off x="12192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07"/>
                  </a:lnTo>
                  <a:lnTo>
                    <a:pt x="1111155" y="2015"/>
                  </a:lnTo>
                  <a:lnTo>
                    <a:pt x="1040756" y="4499"/>
                  </a:lnTo>
                  <a:lnTo>
                    <a:pt x="971838" y="7934"/>
                  </a:lnTo>
                  <a:lnTo>
                    <a:pt x="904494" y="12296"/>
                  </a:lnTo>
                  <a:lnTo>
                    <a:pt x="838816" y="17563"/>
                  </a:lnTo>
                  <a:lnTo>
                    <a:pt x="774896" y="23709"/>
                  </a:lnTo>
                  <a:lnTo>
                    <a:pt x="712826" y="30710"/>
                  </a:lnTo>
                  <a:lnTo>
                    <a:pt x="652699" y="38543"/>
                  </a:lnTo>
                  <a:lnTo>
                    <a:pt x="594606" y="47183"/>
                  </a:lnTo>
                  <a:lnTo>
                    <a:pt x="538640" y="56606"/>
                  </a:lnTo>
                  <a:lnTo>
                    <a:pt x="484893" y="66788"/>
                  </a:lnTo>
                  <a:lnTo>
                    <a:pt x="433457" y="77706"/>
                  </a:lnTo>
                  <a:lnTo>
                    <a:pt x="384425" y="89335"/>
                  </a:lnTo>
                  <a:lnTo>
                    <a:pt x="337887" y="101651"/>
                  </a:lnTo>
                  <a:lnTo>
                    <a:pt x="293938" y="114629"/>
                  </a:lnTo>
                  <a:lnTo>
                    <a:pt x="252668" y="128247"/>
                  </a:lnTo>
                  <a:lnTo>
                    <a:pt x="214170" y="142480"/>
                  </a:lnTo>
                  <a:lnTo>
                    <a:pt x="178536" y="157303"/>
                  </a:lnTo>
                  <a:lnTo>
                    <a:pt x="116229" y="188626"/>
                  </a:lnTo>
                  <a:lnTo>
                    <a:pt x="66485" y="222024"/>
                  </a:lnTo>
                  <a:lnTo>
                    <a:pt x="30040" y="257304"/>
                  </a:lnTo>
                  <a:lnTo>
                    <a:pt x="7633" y="294273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49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331"/>
                  </a:lnTo>
                  <a:lnTo>
                    <a:pt x="2496256" y="275589"/>
                  </a:lnTo>
                  <a:lnTo>
                    <a:pt x="2466675" y="239440"/>
                  </a:lnTo>
                  <a:lnTo>
                    <a:pt x="2423402" y="205078"/>
                  </a:lnTo>
                  <a:lnTo>
                    <a:pt x="2367180" y="172693"/>
                  </a:lnTo>
                  <a:lnTo>
                    <a:pt x="2298750" y="142480"/>
                  </a:lnTo>
                  <a:lnTo>
                    <a:pt x="2260189" y="128247"/>
                  </a:lnTo>
                  <a:lnTo>
                    <a:pt x="2218855" y="114629"/>
                  </a:lnTo>
                  <a:lnTo>
                    <a:pt x="2174840" y="101651"/>
                  </a:lnTo>
                  <a:lnTo>
                    <a:pt x="2128237" y="89335"/>
                  </a:lnTo>
                  <a:lnTo>
                    <a:pt x="2079139" y="77706"/>
                  </a:lnTo>
                  <a:lnTo>
                    <a:pt x="2027638" y="66788"/>
                  </a:lnTo>
                  <a:lnTo>
                    <a:pt x="1973828" y="56606"/>
                  </a:lnTo>
                  <a:lnTo>
                    <a:pt x="1917802" y="47183"/>
                  </a:lnTo>
                  <a:lnTo>
                    <a:pt x="1859651" y="38543"/>
                  </a:lnTo>
                  <a:lnTo>
                    <a:pt x="1799469" y="30710"/>
                  </a:lnTo>
                  <a:lnTo>
                    <a:pt x="1737349" y="23709"/>
                  </a:lnTo>
                  <a:lnTo>
                    <a:pt x="1673384" y="17563"/>
                  </a:lnTo>
                  <a:lnTo>
                    <a:pt x="1607665" y="12296"/>
                  </a:lnTo>
                  <a:lnTo>
                    <a:pt x="1540287" y="7934"/>
                  </a:lnTo>
                  <a:lnTo>
                    <a:pt x="1471341" y="4499"/>
                  </a:lnTo>
                  <a:lnTo>
                    <a:pt x="1400921" y="2015"/>
                  </a:lnTo>
                  <a:lnTo>
                    <a:pt x="1329120" y="507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2192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07"/>
                  </a:lnTo>
                  <a:lnTo>
                    <a:pt x="1400921" y="2015"/>
                  </a:lnTo>
                  <a:lnTo>
                    <a:pt x="1471341" y="4499"/>
                  </a:lnTo>
                  <a:lnTo>
                    <a:pt x="1540287" y="7934"/>
                  </a:lnTo>
                  <a:lnTo>
                    <a:pt x="1607665" y="12296"/>
                  </a:lnTo>
                  <a:lnTo>
                    <a:pt x="1673384" y="17563"/>
                  </a:lnTo>
                  <a:lnTo>
                    <a:pt x="1737349" y="23709"/>
                  </a:lnTo>
                  <a:lnTo>
                    <a:pt x="1799469" y="30710"/>
                  </a:lnTo>
                  <a:lnTo>
                    <a:pt x="1859651" y="38543"/>
                  </a:lnTo>
                  <a:lnTo>
                    <a:pt x="1917802" y="47183"/>
                  </a:lnTo>
                  <a:lnTo>
                    <a:pt x="1973828" y="56606"/>
                  </a:lnTo>
                  <a:lnTo>
                    <a:pt x="2027638" y="66788"/>
                  </a:lnTo>
                  <a:lnTo>
                    <a:pt x="2079139" y="77706"/>
                  </a:lnTo>
                  <a:lnTo>
                    <a:pt x="2128237" y="89335"/>
                  </a:lnTo>
                  <a:lnTo>
                    <a:pt x="2174840" y="101651"/>
                  </a:lnTo>
                  <a:lnTo>
                    <a:pt x="2218855" y="114629"/>
                  </a:lnTo>
                  <a:lnTo>
                    <a:pt x="2260189" y="128247"/>
                  </a:lnTo>
                  <a:lnTo>
                    <a:pt x="2298750" y="142480"/>
                  </a:lnTo>
                  <a:lnTo>
                    <a:pt x="2334444" y="157303"/>
                  </a:lnTo>
                  <a:lnTo>
                    <a:pt x="2396863" y="188626"/>
                  </a:lnTo>
                  <a:lnTo>
                    <a:pt x="2446704" y="222024"/>
                  </a:lnTo>
                  <a:lnTo>
                    <a:pt x="2483223" y="257304"/>
                  </a:lnTo>
                  <a:lnTo>
                    <a:pt x="2505679" y="294273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49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331"/>
                  </a:lnTo>
                  <a:lnTo>
                    <a:pt x="17036" y="275589"/>
                  </a:lnTo>
                  <a:lnTo>
                    <a:pt x="46554" y="239440"/>
                  </a:lnTo>
                  <a:lnTo>
                    <a:pt x="89740" y="205078"/>
                  </a:lnTo>
                  <a:lnTo>
                    <a:pt x="145858" y="172693"/>
                  </a:lnTo>
                  <a:lnTo>
                    <a:pt x="214170" y="142480"/>
                  </a:lnTo>
                  <a:lnTo>
                    <a:pt x="252668" y="128247"/>
                  </a:lnTo>
                  <a:lnTo>
                    <a:pt x="293938" y="114629"/>
                  </a:lnTo>
                  <a:lnTo>
                    <a:pt x="337887" y="101651"/>
                  </a:lnTo>
                  <a:lnTo>
                    <a:pt x="384425" y="89335"/>
                  </a:lnTo>
                  <a:lnTo>
                    <a:pt x="433457" y="77706"/>
                  </a:lnTo>
                  <a:lnTo>
                    <a:pt x="484893" y="66788"/>
                  </a:lnTo>
                  <a:lnTo>
                    <a:pt x="538640" y="56606"/>
                  </a:lnTo>
                  <a:lnTo>
                    <a:pt x="594606" y="47183"/>
                  </a:lnTo>
                  <a:lnTo>
                    <a:pt x="652699" y="38543"/>
                  </a:lnTo>
                  <a:lnTo>
                    <a:pt x="712826" y="30710"/>
                  </a:lnTo>
                  <a:lnTo>
                    <a:pt x="774896" y="23709"/>
                  </a:lnTo>
                  <a:lnTo>
                    <a:pt x="838816" y="17563"/>
                  </a:lnTo>
                  <a:lnTo>
                    <a:pt x="904494" y="12296"/>
                  </a:lnTo>
                  <a:lnTo>
                    <a:pt x="971838" y="7934"/>
                  </a:lnTo>
                  <a:lnTo>
                    <a:pt x="1040756" y="4499"/>
                  </a:lnTo>
                  <a:lnTo>
                    <a:pt x="1111155" y="2015"/>
                  </a:lnTo>
                  <a:lnTo>
                    <a:pt x="1182944" y="507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49"/>
                  </a:moveTo>
                  <a:lnTo>
                    <a:pt x="2513329" y="666749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2141220" y="49364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3352800" y="3400425"/>
            <a:ext cx="2695575" cy="1254125"/>
            <a:chOff x="3352800" y="3400425"/>
            <a:chExt cx="2695575" cy="1254125"/>
          </a:xfrm>
        </p:grpSpPr>
        <p:sp>
          <p:nvSpPr>
            <p:cNvPr id="204" name="object 204"/>
            <p:cNvSpPr/>
            <p:nvPr/>
          </p:nvSpPr>
          <p:spPr>
            <a:xfrm>
              <a:off x="3497579" y="3429000"/>
              <a:ext cx="2522220" cy="1153160"/>
            </a:xfrm>
            <a:custGeom>
              <a:avLst/>
              <a:gdLst/>
              <a:ahLst/>
              <a:cxnLst/>
              <a:rect l="l" t="t" r="r" b="b"/>
              <a:pathLst>
                <a:path w="2522220" h="1153160">
                  <a:moveTo>
                    <a:pt x="2522220" y="0"/>
                  </a:moveTo>
                  <a:lnTo>
                    <a:pt x="0" y="115316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352800" y="4498339"/>
              <a:ext cx="191770" cy="156210"/>
            </a:xfrm>
            <a:custGeom>
              <a:avLst/>
              <a:gdLst/>
              <a:ahLst/>
              <a:cxnLst/>
              <a:rect l="l" t="t" r="r" b="b"/>
              <a:pathLst>
                <a:path w="191770" h="156210">
                  <a:moveTo>
                    <a:pt x="120650" y="0"/>
                  </a:moveTo>
                  <a:lnTo>
                    <a:pt x="0" y="149860"/>
                  </a:lnTo>
                  <a:lnTo>
                    <a:pt x="191770" y="156210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6" name="Audio 2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"/>
    </mc:Choice>
    <mc:Fallback>
      <p:transition spd="slow" advTm="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15" y="0"/>
            <a:ext cx="9148445" cy="6859270"/>
            <a:chOff x="-2515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209550"/>
            </a:xfrm>
            <a:custGeom>
              <a:avLst/>
              <a:gdLst/>
              <a:ahLst/>
              <a:cxnLst/>
              <a:rect l="l" t="t" r="r" b="b"/>
              <a:pathLst>
                <a:path w="9146540" h="209550">
                  <a:moveTo>
                    <a:pt x="9146540" y="0"/>
                  </a:moveTo>
                  <a:lnTo>
                    <a:pt x="0" y="0"/>
                  </a:lnTo>
                  <a:lnTo>
                    <a:pt x="0" y="100330"/>
                  </a:lnTo>
                  <a:lnTo>
                    <a:pt x="0" y="109220"/>
                  </a:lnTo>
                  <a:lnTo>
                    <a:pt x="0" y="209550"/>
                  </a:lnTo>
                  <a:lnTo>
                    <a:pt x="9146540" y="209550"/>
                  </a:lnTo>
                  <a:lnTo>
                    <a:pt x="9146540" y="109220"/>
                  </a:lnTo>
                  <a:lnTo>
                    <a:pt x="9146540" y="1003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98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2971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3962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4965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595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6946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79502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894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9931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109219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1192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12915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139064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49097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59004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6891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7881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88849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987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20866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21856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2286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23850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24841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2584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2683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278256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28816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2981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308101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19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31800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3280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3379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34785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35775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3677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3776979"/>
              <a:ext cx="9146540" cy="208279"/>
            </a:xfrm>
            <a:custGeom>
              <a:avLst/>
              <a:gdLst/>
              <a:ahLst/>
              <a:cxnLst/>
              <a:rect l="l" t="t" r="r" b="b"/>
              <a:pathLst>
                <a:path w="9146540" h="208279">
                  <a:moveTo>
                    <a:pt x="914654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0" y="109220"/>
                  </a:lnTo>
                  <a:lnTo>
                    <a:pt x="0" y="208280"/>
                  </a:lnTo>
                  <a:lnTo>
                    <a:pt x="9146540" y="208280"/>
                  </a:lnTo>
                  <a:lnTo>
                    <a:pt x="9146540" y="109220"/>
                  </a:lnTo>
                  <a:lnTo>
                    <a:pt x="9146540" y="990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3976370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49"/>
                  </a:lnTo>
                  <a:lnTo>
                    <a:pt x="9146540" y="1079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4075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41744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42735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4373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44729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45720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4672329"/>
              <a:ext cx="9146540" cy="107950"/>
            </a:xfrm>
            <a:custGeom>
              <a:avLst/>
              <a:gdLst/>
              <a:ahLst/>
              <a:cxnLst/>
              <a:rect l="l" t="t" r="r" b="b"/>
              <a:pathLst>
                <a:path w="9146540" h="107950">
                  <a:moveTo>
                    <a:pt x="914654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9146540" y="1079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477138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48704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49695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506983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51689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52679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53670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546735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55664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56654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576580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58648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59639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60629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616330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626237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636142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646175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6560820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19"/>
                  </a:lnTo>
                  <a:lnTo>
                    <a:pt x="9146540" y="10921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6659879"/>
              <a:ext cx="9146540" cy="109220"/>
            </a:xfrm>
            <a:custGeom>
              <a:avLst/>
              <a:gdLst/>
              <a:ahLst/>
              <a:cxnLst/>
              <a:rect l="l" t="t" r="r" b="b"/>
              <a:pathLst>
                <a:path w="9146540" h="109220">
                  <a:moveTo>
                    <a:pt x="9146540" y="0"/>
                  </a:moveTo>
                  <a:lnTo>
                    <a:pt x="0" y="0"/>
                  </a:lnTo>
                  <a:lnTo>
                    <a:pt x="0" y="109220"/>
                  </a:lnTo>
                  <a:lnTo>
                    <a:pt x="9146540" y="1092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6758939"/>
              <a:ext cx="9144000" cy="99060"/>
            </a:xfrm>
            <a:custGeom>
              <a:avLst/>
              <a:gdLst/>
              <a:ahLst/>
              <a:cxnLst/>
              <a:rect l="l" t="t" r="r" b="b"/>
              <a:pathLst>
                <a:path w="9144000" h="99059">
                  <a:moveTo>
                    <a:pt x="0" y="9905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99059"/>
                  </a:lnTo>
                  <a:lnTo>
                    <a:pt x="0" y="9905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9" y="15239"/>
              <a:ext cx="9130030" cy="6836409"/>
            </a:xfrm>
            <a:custGeom>
              <a:avLst/>
              <a:gdLst/>
              <a:ahLst/>
              <a:cxnLst/>
              <a:rect l="l" t="t" r="r" b="b"/>
              <a:pathLst>
                <a:path w="9130030" h="6836409">
                  <a:moveTo>
                    <a:pt x="0" y="0"/>
                  </a:moveTo>
                  <a:lnTo>
                    <a:pt x="0" y="6836409"/>
                  </a:lnTo>
                  <a:lnTo>
                    <a:pt x="9129603" y="6836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0"/>
                  </a:moveTo>
                  <a:lnTo>
                    <a:pt x="9137650" y="684530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69380" y="494792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0"/>
                  </a:moveTo>
                  <a:lnTo>
                    <a:pt x="0" y="1899919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267970"/>
              <a:ext cx="8229600" cy="139572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99" y="2819400"/>
              <a:ext cx="8839200" cy="4038600"/>
            </a:xfrm>
            <a:prstGeom prst="rect">
              <a:avLst/>
            </a:prstGeom>
          </p:spPr>
        </p:pic>
      </p:grpSp>
      <p:pic>
        <p:nvPicPr>
          <p:cNvPr id="75" name="Audio 7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9109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5135" y="4234815"/>
            <a:ext cx="2133600" cy="539750"/>
            <a:chOff x="5525135" y="4234815"/>
            <a:chExt cx="2133600" cy="539750"/>
          </a:xfrm>
        </p:grpSpPr>
        <p:sp>
          <p:nvSpPr>
            <p:cNvPr id="3" name="object 3"/>
            <p:cNvSpPr/>
            <p:nvPr/>
          </p:nvSpPr>
          <p:spPr>
            <a:xfrm>
              <a:off x="5534659" y="4244339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982473" y="583"/>
                  </a:lnTo>
                  <a:lnTo>
                    <a:pt x="909925" y="2309"/>
                  </a:lnTo>
                  <a:lnTo>
                    <a:pt x="839132" y="5144"/>
                  </a:lnTo>
                  <a:lnTo>
                    <a:pt x="770231" y="9054"/>
                  </a:lnTo>
                  <a:lnTo>
                    <a:pt x="703358" y="14005"/>
                  </a:lnTo>
                  <a:lnTo>
                    <a:pt x="638651" y="19962"/>
                  </a:lnTo>
                  <a:lnTo>
                    <a:pt x="576245" y="26892"/>
                  </a:lnTo>
                  <a:lnTo>
                    <a:pt x="516278" y="34760"/>
                  </a:lnTo>
                  <a:lnTo>
                    <a:pt x="458886" y="43532"/>
                  </a:lnTo>
                  <a:lnTo>
                    <a:pt x="404206" y="53173"/>
                  </a:lnTo>
                  <a:lnTo>
                    <a:pt x="352375" y="63651"/>
                  </a:lnTo>
                  <a:lnTo>
                    <a:pt x="303530" y="74929"/>
                  </a:lnTo>
                  <a:lnTo>
                    <a:pt x="257806" y="86976"/>
                  </a:lnTo>
                  <a:lnTo>
                    <a:pt x="215341" y="99755"/>
                  </a:lnTo>
                  <a:lnTo>
                    <a:pt x="176272" y="113233"/>
                  </a:lnTo>
                  <a:lnTo>
                    <a:pt x="140734" y="127376"/>
                  </a:lnTo>
                  <a:lnTo>
                    <a:pt x="80803" y="157519"/>
                  </a:lnTo>
                  <a:lnTo>
                    <a:pt x="36641" y="189912"/>
                  </a:lnTo>
                  <a:lnTo>
                    <a:pt x="9342" y="224279"/>
                  </a:lnTo>
                  <a:lnTo>
                    <a:pt x="0" y="260350"/>
                  </a:lnTo>
                  <a:lnTo>
                    <a:pt x="2358" y="278580"/>
                  </a:lnTo>
                  <a:lnTo>
                    <a:pt x="20816" y="313833"/>
                  </a:lnTo>
                  <a:lnTo>
                    <a:pt x="56683" y="347248"/>
                  </a:lnTo>
                  <a:lnTo>
                    <a:pt x="108866" y="378550"/>
                  </a:lnTo>
                  <a:lnTo>
                    <a:pt x="176272" y="407466"/>
                  </a:lnTo>
                  <a:lnTo>
                    <a:pt x="215341" y="420944"/>
                  </a:lnTo>
                  <a:lnTo>
                    <a:pt x="257806" y="433723"/>
                  </a:lnTo>
                  <a:lnTo>
                    <a:pt x="303530" y="445769"/>
                  </a:lnTo>
                  <a:lnTo>
                    <a:pt x="352375" y="457048"/>
                  </a:lnTo>
                  <a:lnTo>
                    <a:pt x="404206" y="467526"/>
                  </a:lnTo>
                  <a:lnTo>
                    <a:pt x="458886" y="477167"/>
                  </a:lnTo>
                  <a:lnTo>
                    <a:pt x="516278" y="485939"/>
                  </a:lnTo>
                  <a:lnTo>
                    <a:pt x="576245" y="493807"/>
                  </a:lnTo>
                  <a:lnTo>
                    <a:pt x="638651" y="500737"/>
                  </a:lnTo>
                  <a:lnTo>
                    <a:pt x="703358" y="506694"/>
                  </a:lnTo>
                  <a:lnTo>
                    <a:pt x="770231" y="511645"/>
                  </a:lnTo>
                  <a:lnTo>
                    <a:pt x="839132" y="515555"/>
                  </a:lnTo>
                  <a:lnTo>
                    <a:pt x="909925" y="518390"/>
                  </a:lnTo>
                  <a:lnTo>
                    <a:pt x="982473" y="520116"/>
                  </a:lnTo>
                  <a:lnTo>
                    <a:pt x="1056639" y="520700"/>
                  </a:lnTo>
                  <a:lnTo>
                    <a:pt x="1130812" y="520116"/>
                  </a:lnTo>
                  <a:lnTo>
                    <a:pt x="1203379" y="518390"/>
                  </a:lnTo>
                  <a:lnTo>
                    <a:pt x="1274201" y="515555"/>
                  </a:lnTo>
                  <a:lnTo>
                    <a:pt x="1343142" y="511645"/>
                  </a:lnTo>
                  <a:lnTo>
                    <a:pt x="1410063" y="506694"/>
                  </a:lnTo>
                  <a:lnTo>
                    <a:pt x="1474827" y="500737"/>
                  </a:lnTo>
                  <a:lnTo>
                    <a:pt x="1537295" y="493807"/>
                  </a:lnTo>
                  <a:lnTo>
                    <a:pt x="1597330" y="485939"/>
                  </a:lnTo>
                  <a:lnTo>
                    <a:pt x="1654795" y="477167"/>
                  </a:lnTo>
                  <a:lnTo>
                    <a:pt x="1709550" y="467526"/>
                  </a:lnTo>
                  <a:lnTo>
                    <a:pt x="1761460" y="457048"/>
                  </a:lnTo>
                  <a:lnTo>
                    <a:pt x="1810384" y="445770"/>
                  </a:lnTo>
                  <a:lnTo>
                    <a:pt x="1856187" y="433723"/>
                  </a:lnTo>
                  <a:lnTo>
                    <a:pt x="1898730" y="420944"/>
                  </a:lnTo>
                  <a:lnTo>
                    <a:pt x="1937876" y="407466"/>
                  </a:lnTo>
                  <a:lnTo>
                    <a:pt x="1973485" y="393323"/>
                  </a:lnTo>
                  <a:lnTo>
                    <a:pt x="2033547" y="363180"/>
                  </a:lnTo>
                  <a:lnTo>
                    <a:pt x="2077814" y="330787"/>
                  </a:lnTo>
                  <a:lnTo>
                    <a:pt x="2105182" y="296420"/>
                  </a:lnTo>
                  <a:lnTo>
                    <a:pt x="2114549" y="260350"/>
                  </a:lnTo>
                  <a:lnTo>
                    <a:pt x="2112185" y="242119"/>
                  </a:lnTo>
                  <a:lnTo>
                    <a:pt x="2093679" y="206866"/>
                  </a:lnTo>
                  <a:lnTo>
                    <a:pt x="2057724" y="173451"/>
                  </a:lnTo>
                  <a:lnTo>
                    <a:pt x="2005422" y="142149"/>
                  </a:lnTo>
                  <a:lnTo>
                    <a:pt x="1937876" y="113233"/>
                  </a:lnTo>
                  <a:lnTo>
                    <a:pt x="1898730" y="99755"/>
                  </a:lnTo>
                  <a:lnTo>
                    <a:pt x="1856187" y="86976"/>
                  </a:lnTo>
                  <a:lnTo>
                    <a:pt x="1810385" y="74930"/>
                  </a:lnTo>
                  <a:lnTo>
                    <a:pt x="1761460" y="63651"/>
                  </a:lnTo>
                  <a:lnTo>
                    <a:pt x="1709550" y="53173"/>
                  </a:lnTo>
                  <a:lnTo>
                    <a:pt x="1654795" y="43532"/>
                  </a:lnTo>
                  <a:lnTo>
                    <a:pt x="1597330" y="34760"/>
                  </a:lnTo>
                  <a:lnTo>
                    <a:pt x="1537295" y="26892"/>
                  </a:lnTo>
                  <a:lnTo>
                    <a:pt x="1474827" y="19962"/>
                  </a:lnTo>
                  <a:lnTo>
                    <a:pt x="1410063" y="14005"/>
                  </a:lnTo>
                  <a:lnTo>
                    <a:pt x="1343142" y="9054"/>
                  </a:lnTo>
                  <a:lnTo>
                    <a:pt x="1274201" y="5144"/>
                  </a:lnTo>
                  <a:lnTo>
                    <a:pt x="1203379" y="2309"/>
                  </a:lnTo>
                  <a:lnTo>
                    <a:pt x="1130812" y="583"/>
                  </a:lnTo>
                  <a:lnTo>
                    <a:pt x="105663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34659" y="4244339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1130812" y="583"/>
                  </a:lnTo>
                  <a:lnTo>
                    <a:pt x="1203379" y="2309"/>
                  </a:lnTo>
                  <a:lnTo>
                    <a:pt x="1274201" y="5144"/>
                  </a:lnTo>
                  <a:lnTo>
                    <a:pt x="1343142" y="9054"/>
                  </a:lnTo>
                  <a:lnTo>
                    <a:pt x="1410063" y="14005"/>
                  </a:lnTo>
                  <a:lnTo>
                    <a:pt x="1474827" y="19962"/>
                  </a:lnTo>
                  <a:lnTo>
                    <a:pt x="1537295" y="26892"/>
                  </a:lnTo>
                  <a:lnTo>
                    <a:pt x="1597330" y="34760"/>
                  </a:lnTo>
                  <a:lnTo>
                    <a:pt x="1654795" y="43532"/>
                  </a:lnTo>
                  <a:lnTo>
                    <a:pt x="1709550" y="53173"/>
                  </a:lnTo>
                  <a:lnTo>
                    <a:pt x="1761460" y="63651"/>
                  </a:lnTo>
                  <a:lnTo>
                    <a:pt x="1810385" y="74930"/>
                  </a:lnTo>
                  <a:lnTo>
                    <a:pt x="1856187" y="86976"/>
                  </a:lnTo>
                  <a:lnTo>
                    <a:pt x="1898730" y="99755"/>
                  </a:lnTo>
                  <a:lnTo>
                    <a:pt x="1937876" y="113233"/>
                  </a:lnTo>
                  <a:lnTo>
                    <a:pt x="1973485" y="127376"/>
                  </a:lnTo>
                  <a:lnTo>
                    <a:pt x="2033547" y="157519"/>
                  </a:lnTo>
                  <a:lnTo>
                    <a:pt x="2077814" y="189912"/>
                  </a:lnTo>
                  <a:lnTo>
                    <a:pt x="2105182" y="224279"/>
                  </a:lnTo>
                  <a:lnTo>
                    <a:pt x="2114549" y="260350"/>
                  </a:lnTo>
                  <a:lnTo>
                    <a:pt x="2112185" y="278580"/>
                  </a:lnTo>
                  <a:lnTo>
                    <a:pt x="2093679" y="313833"/>
                  </a:lnTo>
                  <a:lnTo>
                    <a:pt x="2057724" y="347248"/>
                  </a:lnTo>
                  <a:lnTo>
                    <a:pt x="2005422" y="378550"/>
                  </a:lnTo>
                  <a:lnTo>
                    <a:pt x="1937876" y="407466"/>
                  </a:lnTo>
                  <a:lnTo>
                    <a:pt x="1898730" y="420944"/>
                  </a:lnTo>
                  <a:lnTo>
                    <a:pt x="1856187" y="433723"/>
                  </a:lnTo>
                  <a:lnTo>
                    <a:pt x="1810384" y="445770"/>
                  </a:lnTo>
                  <a:lnTo>
                    <a:pt x="1761460" y="457048"/>
                  </a:lnTo>
                  <a:lnTo>
                    <a:pt x="1709550" y="467526"/>
                  </a:lnTo>
                  <a:lnTo>
                    <a:pt x="1654795" y="477167"/>
                  </a:lnTo>
                  <a:lnTo>
                    <a:pt x="1597330" y="485939"/>
                  </a:lnTo>
                  <a:lnTo>
                    <a:pt x="1537295" y="493807"/>
                  </a:lnTo>
                  <a:lnTo>
                    <a:pt x="1474827" y="500737"/>
                  </a:lnTo>
                  <a:lnTo>
                    <a:pt x="1410063" y="506694"/>
                  </a:lnTo>
                  <a:lnTo>
                    <a:pt x="1343142" y="511645"/>
                  </a:lnTo>
                  <a:lnTo>
                    <a:pt x="1274201" y="515555"/>
                  </a:lnTo>
                  <a:lnTo>
                    <a:pt x="1203379" y="518390"/>
                  </a:lnTo>
                  <a:lnTo>
                    <a:pt x="1130812" y="520116"/>
                  </a:lnTo>
                  <a:lnTo>
                    <a:pt x="1056639" y="520700"/>
                  </a:lnTo>
                  <a:lnTo>
                    <a:pt x="982473" y="520116"/>
                  </a:lnTo>
                  <a:lnTo>
                    <a:pt x="909925" y="518390"/>
                  </a:lnTo>
                  <a:lnTo>
                    <a:pt x="839132" y="515555"/>
                  </a:lnTo>
                  <a:lnTo>
                    <a:pt x="770231" y="511645"/>
                  </a:lnTo>
                  <a:lnTo>
                    <a:pt x="703358" y="506694"/>
                  </a:lnTo>
                  <a:lnTo>
                    <a:pt x="638651" y="500737"/>
                  </a:lnTo>
                  <a:lnTo>
                    <a:pt x="576245" y="493807"/>
                  </a:lnTo>
                  <a:lnTo>
                    <a:pt x="516278" y="485939"/>
                  </a:lnTo>
                  <a:lnTo>
                    <a:pt x="458886" y="477167"/>
                  </a:lnTo>
                  <a:lnTo>
                    <a:pt x="404206" y="467526"/>
                  </a:lnTo>
                  <a:lnTo>
                    <a:pt x="352375" y="457048"/>
                  </a:lnTo>
                  <a:lnTo>
                    <a:pt x="303530" y="445769"/>
                  </a:lnTo>
                  <a:lnTo>
                    <a:pt x="257806" y="433723"/>
                  </a:lnTo>
                  <a:lnTo>
                    <a:pt x="215341" y="420944"/>
                  </a:lnTo>
                  <a:lnTo>
                    <a:pt x="176272" y="407466"/>
                  </a:lnTo>
                  <a:lnTo>
                    <a:pt x="140734" y="393323"/>
                  </a:lnTo>
                  <a:lnTo>
                    <a:pt x="80803" y="363180"/>
                  </a:lnTo>
                  <a:lnTo>
                    <a:pt x="36641" y="330787"/>
                  </a:lnTo>
                  <a:lnTo>
                    <a:pt x="9342" y="296420"/>
                  </a:lnTo>
                  <a:lnTo>
                    <a:pt x="0" y="260350"/>
                  </a:lnTo>
                  <a:lnTo>
                    <a:pt x="2358" y="242119"/>
                  </a:lnTo>
                  <a:lnTo>
                    <a:pt x="20816" y="206866"/>
                  </a:lnTo>
                  <a:lnTo>
                    <a:pt x="56683" y="173451"/>
                  </a:lnTo>
                  <a:lnTo>
                    <a:pt x="108866" y="142149"/>
                  </a:lnTo>
                  <a:lnTo>
                    <a:pt x="176272" y="113233"/>
                  </a:lnTo>
                  <a:lnTo>
                    <a:pt x="215341" y="99755"/>
                  </a:lnTo>
                  <a:lnTo>
                    <a:pt x="257806" y="86976"/>
                  </a:lnTo>
                  <a:lnTo>
                    <a:pt x="303530" y="74929"/>
                  </a:lnTo>
                  <a:lnTo>
                    <a:pt x="352375" y="63651"/>
                  </a:lnTo>
                  <a:lnTo>
                    <a:pt x="404206" y="53173"/>
                  </a:lnTo>
                  <a:lnTo>
                    <a:pt x="458886" y="43532"/>
                  </a:lnTo>
                  <a:lnTo>
                    <a:pt x="516278" y="34760"/>
                  </a:lnTo>
                  <a:lnTo>
                    <a:pt x="576245" y="26892"/>
                  </a:lnTo>
                  <a:lnTo>
                    <a:pt x="638651" y="19962"/>
                  </a:lnTo>
                  <a:lnTo>
                    <a:pt x="703358" y="14005"/>
                  </a:lnTo>
                  <a:lnTo>
                    <a:pt x="770231" y="9054"/>
                  </a:lnTo>
                  <a:lnTo>
                    <a:pt x="839132" y="5144"/>
                  </a:lnTo>
                  <a:lnTo>
                    <a:pt x="909925" y="2309"/>
                  </a:lnTo>
                  <a:lnTo>
                    <a:pt x="982473" y="583"/>
                  </a:lnTo>
                  <a:lnTo>
                    <a:pt x="1056639" y="0"/>
                  </a:lnTo>
                  <a:close/>
                </a:path>
                <a:path w="2114550" h="520700">
                  <a:moveTo>
                    <a:pt x="0" y="0"/>
                  </a:moveTo>
                  <a:lnTo>
                    <a:pt x="0" y="0"/>
                  </a:lnTo>
                </a:path>
                <a:path w="2114550" h="520700">
                  <a:moveTo>
                    <a:pt x="2114549" y="520700"/>
                  </a:moveTo>
                  <a:lnTo>
                    <a:pt x="2114549" y="52070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22009" y="43548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0945" y="1971675"/>
            <a:ext cx="2532380" cy="685800"/>
            <a:chOff x="1210945" y="1971675"/>
            <a:chExt cx="2532380" cy="685800"/>
          </a:xfrm>
        </p:grpSpPr>
        <p:sp>
          <p:nvSpPr>
            <p:cNvPr id="7" name="object 7"/>
            <p:cNvSpPr/>
            <p:nvPr/>
          </p:nvSpPr>
          <p:spPr>
            <a:xfrm>
              <a:off x="1220470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30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0470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30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30" y="666750"/>
                  </a:moveTo>
                  <a:lnTo>
                    <a:pt x="2513330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3589" y="2164079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25745" y="1971675"/>
            <a:ext cx="2532380" cy="685800"/>
            <a:chOff x="5325745" y="1971675"/>
            <a:chExt cx="2532380" cy="685800"/>
          </a:xfrm>
        </p:grpSpPr>
        <p:sp>
          <p:nvSpPr>
            <p:cNvPr id="11" name="object 11"/>
            <p:cNvSpPr/>
            <p:nvPr/>
          </p:nvSpPr>
          <p:spPr>
            <a:xfrm>
              <a:off x="5335269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5269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11900" y="2164079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10944" y="4133215"/>
            <a:ext cx="2532380" cy="687070"/>
            <a:chOff x="1210944" y="4133215"/>
            <a:chExt cx="2532380" cy="687070"/>
          </a:xfrm>
        </p:grpSpPr>
        <p:sp>
          <p:nvSpPr>
            <p:cNvPr id="15" name="object 15"/>
            <p:cNvSpPr/>
            <p:nvPr/>
          </p:nvSpPr>
          <p:spPr>
            <a:xfrm>
              <a:off x="1220469" y="414274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20" y="666242"/>
                  </a:lnTo>
                  <a:lnTo>
                    <a:pt x="1400921" y="664734"/>
                  </a:lnTo>
                  <a:lnTo>
                    <a:pt x="1471341" y="662250"/>
                  </a:lnTo>
                  <a:lnTo>
                    <a:pt x="1540287" y="658815"/>
                  </a:lnTo>
                  <a:lnTo>
                    <a:pt x="1607665" y="654453"/>
                  </a:lnTo>
                  <a:lnTo>
                    <a:pt x="1673384" y="649186"/>
                  </a:lnTo>
                  <a:lnTo>
                    <a:pt x="1737349" y="643040"/>
                  </a:lnTo>
                  <a:lnTo>
                    <a:pt x="1799469" y="636039"/>
                  </a:lnTo>
                  <a:lnTo>
                    <a:pt x="1859651" y="628206"/>
                  </a:lnTo>
                  <a:lnTo>
                    <a:pt x="1917802" y="619566"/>
                  </a:lnTo>
                  <a:lnTo>
                    <a:pt x="1973828" y="610143"/>
                  </a:lnTo>
                  <a:lnTo>
                    <a:pt x="2027638" y="599961"/>
                  </a:lnTo>
                  <a:lnTo>
                    <a:pt x="2079139" y="589043"/>
                  </a:lnTo>
                  <a:lnTo>
                    <a:pt x="2128237" y="577414"/>
                  </a:lnTo>
                  <a:lnTo>
                    <a:pt x="2174840" y="565098"/>
                  </a:lnTo>
                  <a:lnTo>
                    <a:pt x="2218855" y="552120"/>
                  </a:lnTo>
                  <a:lnTo>
                    <a:pt x="2260189" y="538502"/>
                  </a:lnTo>
                  <a:lnTo>
                    <a:pt x="2298750" y="524269"/>
                  </a:lnTo>
                  <a:lnTo>
                    <a:pt x="2334444" y="509446"/>
                  </a:lnTo>
                  <a:lnTo>
                    <a:pt x="2396863" y="478123"/>
                  </a:lnTo>
                  <a:lnTo>
                    <a:pt x="2446704" y="444725"/>
                  </a:lnTo>
                  <a:lnTo>
                    <a:pt x="2483223" y="409445"/>
                  </a:lnTo>
                  <a:lnTo>
                    <a:pt x="2505679" y="372476"/>
                  </a:lnTo>
                  <a:lnTo>
                    <a:pt x="2513330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0469" y="4142740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30" y="334010"/>
                  </a:lnTo>
                  <a:lnTo>
                    <a:pt x="2511401" y="353418"/>
                  </a:lnTo>
                  <a:lnTo>
                    <a:pt x="2496256" y="391160"/>
                  </a:lnTo>
                  <a:lnTo>
                    <a:pt x="2466675" y="427309"/>
                  </a:lnTo>
                  <a:lnTo>
                    <a:pt x="2423402" y="461671"/>
                  </a:lnTo>
                  <a:lnTo>
                    <a:pt x="2367180" y="494056"/>
                  </a:lnTo>
                  <a:lnTo>
                    <a:pt x="2298750" y="524269"/>
                  </a:lnTo>
                  <a:lnTo>
                    <a:pt x="2260189" y="538502"/>
                  </a:lnTo>
                  <a:lnTo>
                    <a:pt x="2218855" y="552120"/>
                  </a:lnTo>
                  <a:lnTo>
                    <a:pt x="2174840" y="565098"/>
                  </a:lnTo>
                  <a:lnTo>
                    <a:pt x="2128237" y="577414"/>
                  </a:lnTo>
                  <a:lnTo>
                    <a:pt x="2079139" y="589043"/>
                  </a:lnTo>
                  <a:lnTo>
                    <a:pt x="2027638" y="599961"/>
                  </a:lnTo>
                  <a:lnTo>
                    <a:pt x="1973828" y="610143"/>
                  </a:lnTo>
                  <a:lnTo>
                    <a:pt x="1917802" y="619566"/>
                  </a:lnTo>
                  <a:lnTo>
                    <a:pt x="1859651" y="628206"/>
                  </a:lnTo>
                  <a:lnTo>
                    <a:pt x="1799469" y="636039"/>
                  </a:lnTo>
                  <a:lnTo>
                    <a:pt x="1737349" y="643040"/>
                  </a:lnTo>
                  <a:lnTo>
                    <a:pt x="1673384" y="649186"/>
                  </a:lnTo>
                  <a:lnTo>
                    <a:pt x="1607665" y="654453"/>
                  </a:lnTo>
                  <a:lnTo>
                    <a:pt x="1540287" y="658815"/>
                  </a:lnTo>
                  <a:lnTo>
                    <a:pt x="1471341" y="662250"/>
                  </a:lnTo>
                  <a:lnTo>
                    <a:pt x="1400921" y="664734"/>
                  </a:lnTo>
                  <a:lnTo>
                    <a:pt x="1329120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42489" y="43268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81425" y="2743200"/>
            <a:ext cx="1781175" cy="1476375"/>
            <a:chOff x="3781425" y="2743200"/>
            <a:chExt cx="1781175" cy="1476375"/>
          </a:xfrm>
        </p:grpSpPr>
        <p:sp>
          <p:nvSpPr>
            <p:cNvPr id="19" name="object 19"/>
            <p:cNvSpPr/>
            <p:nvPr/>
          </p:nvSpPr>
          <p:spPr>
            <a:xfrm>
              <a:off x="3810000" y="2846070"/>
              <a:ext cx="1629410" cy="1344930"/>
            </a:xfrm>
            <a:custGeom>
              <a:avLst/>
              <a:gdLst/>
              <a:ahLst/>
              <a:cxnLst/>
              <a:rect l="l" t="t" r="r" b="b"/>
              <a:pathLst>
                <a:path w="1629410" h="1344929">
                  <a:moveTo>
                    <a:pt x="0" y="1344929"/>
                  </a:moveTo>
                  <a:lnTo>
                    <a:pt x="1629410" y="0"/>
                  </a:lnTo>
                </a:path>
              </a:pathLst>
            </a:custGeom>
            <a:ln w="57150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5910" y="2743200"/>
              <a:ext cx="186690" cy="175260"/>
            </a:xfrm>
            <a:custGeom>
              <a:avLst/>
              <a:gdLst/>
              <a:ahLst/>
              <a:cxnLst/>
              <a:rect l="l" t="t" r="r" b="b"/>
              <a:pathLst>
                <a:path w="186689" h="175260">
                  <a:moveTo>
                    <a:pt x="186689" y="0"/>
                  </a:moveTo>
                  <a:lnTo>
                    <a:pt x="0" y="43179"/>
                  </a:lnTo>
                  <a:lnTo>
                    <a:pt x="109219" y="175260"/>
                  </a:lnTo>
                  <a:lnTo>
                    <a:pt x="18668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573020" y="566420"/>
            <a:ext cx="3994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Binary</a:t>
            </a:r>
            <a:r>
              <a:rPr sz="44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44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Octal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"/>
    </mc:Choice>
    <mc:Fallback>
      <p:transition spd="slow" advTm="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020" y="185420"/>
            <a:ext cx="3994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Binary</a:t>
            </a:r>
            <a:r>
              <a:rPr sz="44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44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Octal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269" y="1215390"/>
            <a:ext cx="7343775" cy="186563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0"/>
              </a:spcBef>
              <a:buChar char="•"/>
              <a:tabLst>
                <a:tab pos="355600" algn="l"/>
              </a:tabLst>
            </a:pPr>
            <a:r>
              <a:rPr sz="3600" spc="-5" dirty="0">
                <a:latin typeface="Arial MT"/>
                <a:cs typeface="Arial MT"/>
              </a:rPr>
              <a:t>Technique</a:t>
            </a:r>
            <a:endParaRPr sz="36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800"/>
              </a:spcBef>
              <a:buChar char="–"/>
              <a:tabLst>
                <a:tab pos="755650" algn="l"/>
              </a:tabLst>
            </a:pPr>
            <a:r>
              <a:rPr sz="3200" spc="-5" dirty="0">
                <a:latin typeface="Arial MT"/>
                <a:cs typeface="Arial MT"/>
              </a:rPr>
              <a:t>Group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bits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 </a:t>
            </a:r>
            <a:r>
              <a:rPr sz="3200" dirty="0">
                <a:latin typeface="Arial MT"/>
                <a:cs typeface="Arial MT"/>
              </a:rPr>
              <a:t>threes,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starting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 right</a:t>
            </a:r>
            <a:endParaRPr sz="32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90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 MT"/>
                <a:cs typeface="Arial MT"/>
              </a:rPr>
              <a:t>Convert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octal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digits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5"/>
    </mc:Choice>
    <mc:Fallback>
      <p:transition spd="slow" advTm="1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490" y="1863090"/>
            <a:ext cx="5584190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2545715" algn="l"/>
              </a:tabLst>
            </a:pPr>
            <a:r>
              <a:rPr sz="2800" spc="-5" dirty="0">
                <a:latin typeface="Courier New"/>
                <a:cs typeface="Courier New"/>
              </a:rPr>
              <a:t>1011010111</a:t>
            </a:r>
            <a:r>
              <a:rPr sz="2400" spc="-7" baseline="-24305" dirty="0">
                <a:latin typeface="Courier New"/>
                <a:cs typeface="Courier New"/>
              </a:rPr>
              <a:t>2	</a:t>
            </a:r>
            <a:r>
              <a:rPr sz="2800" dirty="0">
                <a:latin typeface="Courier New"/>
                <a:cs typeface="Courier New"/>
              </a:rPr>
              <a:t>=</a:t>
            </a:r>
            <a:r>
              <a:rPr sz="2800" spc="-70" dirty="0">
                <a:latin typeface="Courier New"/>
                <a:cs typeface="Courier New"/>
              </a:rPr>
              <a:t> </a:t>
            </a:r>
            <a:r>
              <a:rPr sz="2800" spc="5" dirty="0">
                <a:latin typeface="Courier New"/>
                <a:cs typeface="Courier New"/>
              </a:rPr>
              <a:t>?</a:t>
            </a:r>
            <a:r>
              <a:rPr sz="2400" spc="7" baseline="-24305" dirty="0">
                <a:latin typeface="Courier New"/>
                <a:cs typeface="Courier New"/>
              </a:rPr>
              <a:t>8</a:t>
            </a:r>
            <a:endParaRPr sz="2400" baseline="-24305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Courier New"/>
              <a:cs typeface="Courier New"/>
            </a:endParaRPr>
          </a:p>
          <a:p>
            <a:pPr marL="2773680">
              <a:lnSpc>
                <a:spcPct val="100000"/>
              </a:lnSpc>
              <a:spcBef>
                <a:spcPts val="2875"/>
              </a:spcBef>
            </a:pPr>
            <a:r>
              <a:rPr sz="2800" b="1" dirty="0">
                <a:latin typeface="Courier New"/>
                <a:cs typeface="Courier New"/>
              </a:rPr>
              <a:t>1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011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010</a:t>
            </a:r>
            <a:r>
              <a:rPr sz="2800" b="1" spc="-2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111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Courier New"/>
              <a:cs typeface="Courier New"/>
            </a:endParaRPr>
          </a:p>
          <a:p>
            <a:pPr marL="2773680">
              <a:lnSpc>
                <a:spcPct val="100000"/>
              </a:lnSpc>
              <a:tabLst>
                <a:tab pos="3413125" algn="l"/>
                <a:tab pos="4265930" algn="l"/>
                <a:tab pos="5117465" algn="l"/>
              </a:tabLst>
            </a:pPr>
            <a:r>
              <a:rPr sz="2800" b="1" dirty="0">
                <a:latin typeface="Courier New"/>
                <a:cs typeface="Courier New"/>
              </a:rPr>
              <a:t>1	3	2	7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63290" y="3581400"/>
            <a:ext cx="172720" cy="685800"/>
            <a:chOff x="3463290" y="3581400"/>
            <a:chExt cx="172720" cy="685800"/>
          </a:xfrm>
        </p:grpSpPr>
        <p:sp>
          <p:nvSpPr>
            <p:cNvPr id="4" name="object 4"/>
            <p:cNvSpPr/>
            <p:nvPr/>
          </p:nvSpPr>
          <p:spPr>
            <a:xfrm>
              <a:off x="3549650" y="35814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3290" y="40957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49090" y="3543300"/>
            <a:ext cx="172720" cy="685800"/>
            <a:chOff x="4149090" y="3543300"/>
            <a:chExt cx="172720" cy="685800"/>
          </a:xfrm>
        </p:grpSpPr>
        <p:sp>
          <p:nvSpPr>
            <p:cNvPr id="7" name="object 7"/>
            <p:cNvSpPr/>
            <p:nvPr/>
          </p:nvSpPr>
          <p:spPr>
            <a:xfrm>
              <a:off x="4235450" y="35433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49090" y="40576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834890" y="3543300"/>
            <a:ext cx="172720" cy="685800"/>
            <a:chOff x="4834890" y="3543300"/>
            <a:chExt cx="172720" cy="685800"/>
          </a:xfrm>
        </p:grpSpPr>
        <p:sp>
          <p:nvSpPr>
            <p:cNvPr id="10" name="object 10"/>
            <p:cNvSpPr/>
            <p:nvPr/>
          </p:nvSpPr>
          <p:spPr>
            <a:xfrm>
              <a:off x="4921250" y="35433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34890" y="40576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520690" y="3543300"/>
            <a:ext cx="172720" cy="685800"/>
            <a:chOff x="5520690" y="3543300"/>
            <a:chExt cx="172720" cy="685800"/>
          </a:xfrm>
        </p:grpSpPr>
        <p:sp>
          <p:nvSpPr>
            <p:cNvPr id="13" name="object 13"/>
            <p:cNvSpPr/>
            <p:nvPr/>
          </p:nvSpPr>
          <p:spPr>
            <a:xfrm>
              <a:off x="5607050" y="35433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57150">
              <a:solidFill>
                <a:srgbClr val="99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20690" y="40576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23459" y="5901690"/>
            <a:ext cx="39770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521585" algn="l"/>
              </a:tabLst>
            </a:pPr>
            <a:r>
              <a:rPr sz="2800" b="1" spc="-5" dirty="0">
                <a:latin typeface="Courier New"/>
                <a:cs typeface="Courier New"/>
              </a:rPr>
              <a:t>1011010111</a:t>
            </a:r>
            <a:r>
              <a:rPr sz="2400" b="1" spc="-7" baseline="-24305" dirty="0">
                <a:latin typeface="Courier New"/>
                <a:cs typeface="Courier New"/>
              </a:rPr>
              <a:t>2	</a:t>
            </a:r>
            <a:r>
              <a:rPr sz="2800" b="1" dirty="0">
                <a:latin typeface="Courier New"/>
                <a:cs typeface="Courier New"/>
              </a:rPr>
              <a:t>=</a:t>
            </a:r>
            <a:r>
              <a:rPr sz="2800" b="1" spc="-7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1327</a:t>
            </a:r>
            <a:r>
              <a:rPr sz="2400" b="1" spc="-7" baseline="-24305" dirty="0">
                <a:latin typeface="Courier New"/>
                <a:cs typeface="Courier New"/>
              </a:rPr>
              <a:t>8</a:t>
            </a:r>
            <a:endParaRPr sz="2400" baseline="-24305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07079" y="535940"/>
            <a:ext cx="2530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Example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9412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5430" y="3622040"/>
              <a:ext cx="2971800" cy="1270"/>
            </a:xfrm>
            <a:custGeom>
              <a:avLst/>
              <a:gdLst/>
              <a:ahLst/>
              <a:cxnLst/>
              <a:rect l="l" t="t" r="r" b="b"/>
              <a:pathLst>
                <a:path w="2971800" h="1270">
                  <a:moveTo>
                    <a:pt x="0" y="0"/>
                  </a:moveTo>
                  <a:lnTo>
                    <a:pt x="2971799" y="12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4310" y="3549650"/>
              <a:ext cx="2971800" cy="1270"/>
            </a:xfrm>
            <a:custGeom>
              <a:avLst/>
              <a:gdLst/>
              <a:ahLst/>
              <a:cxnLst/>
              <a:rect l="l" t="t" r="r" b="b"/>
              <a:pathLst>
                <a:path w="2971800" h="1270">
                  <a:moveTo>
                    <a:pt x="0" y="0"/>
                  </a:moveTo>
                  <a:lnTo>
                    <a:pt x="2971800" y="1270"/>
                  </a:lnTo>
                </a:path>
              </a:pathLst>
            </a:custGeom>
            <a:ln w="9344">
              <a:solidFill>
                <a:srgbClr val="E8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80279" y="3622040"/>
              <a:ext cx="2971800" cy="1270"/>
            </a:xfrm>
            <a:custGeom>
              <a:avLst/>
              <a:gdLst/>
              <a:ahLst/>
              <a:cxnLst/>
              <a:rect l="l" t="t" r="r" b="b"/>
              <a:pathLst>
                <a:path w="2971800" h="1270">
                  <a:moveTo>
                    <a:pt x="0" y="0"/>
                  </a:moveTo>
                  <a:lnTo>
                    <a:pt x="2971800" y="12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07890" y="3549650"/>
              <a:ext cx="2971800" cy="1270"/>
            </a:xfrm>
            <a:custGeom>
              <a:avLst/>
              <a:gdLst/>
              <a:ahLst/>
              <a:cxnLst/>
              <a:rect l="l" t="t" r="r" b="b"/>
              <a:pathLst>
                <a:path w="2971800" h="1270">
                  <a:moveTo>
                    <a:pt x="0" y="0"/>
                  </a:moveTo>
                  <a:lnTo>
                    <a:pt x="2971800" y="1270"/>
                  </a:lnTo>
                </a:path>
              </a:pathLst>
            </a:custGeom>
            <a:ln w="9344">
              <a:solidFill>
                <a:srgbClr val="E8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1201" y="3506471"/>
              <a:ext cx="156207" cy="1574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64479" y="4191000"/>
              <a:ext cx="2114550" cy="519430"/>
            </a:xfrm>
            <a:custGeom>
              <a:avLst/>
              <a:gdLst/>
              <a:ahLst/>
              <a:cxnLst/>
              <a:rect l="l" t="t" r="r" b="b"/>
              <a:pathLst>
                <a:path w="2114550" h="519429">
                  <a:moveTo>
                    <a:pt x="1056640" y="0"/>
                  </a:moveTo>
                  <a:lnTo>
                    <a:pt x="982473" y="576"/>
                  </a:lnTo>
                  <a:lnTo>
                    <a:pt x="909925" y="2284"/>
                  </a:lnTo>
                  <a:lnTo>
                    <a:pt x="839132" y="5089"/>
                  </a:lnTo>
                  <a:lnTo>
                    <a:pt x="770231" y="8960"/>
                  </a:lnTo>
                  <a:lnTo>
                    <a:pt x="703358" y="13863"/>
                  </a:lnTo>
                  <a:lnTo>
                    <a:pt x="638651" y="19764"/>
                  </a:lnTo>
                  <a:lnTo>
                    <a:pt x="576245" y="26631"/>
                  </a:lnTo>
                  <a:lnTo>
                    <a:pt x="516278" y="34431"/>
                  </a:lnTo>
                  <a:lnTo>
                    <a:pt x="458886" y="43130"/>
                  </a:lnTo>
                  <a:lnTo>
                    <a:pt x="404206" y="52696"/>
                  </a:lnTo>
                  <a:lnTo>
                    <a:pt x="352375" y="63095"/>
                  </a:lnTo>
                  <a:lnTo>
                    <a:pt x="303530" y="74295"/>
                  </a:lnTo>
                  <a:lnTo>
                    <a:pt x="257806" y="86261"/>
                  </a:lnTo>
                  <a:lnTo>
                    <a:pt x="215341" y="98962"/>
                  </a:lnTo>
                  <a:lnTo>
                    <a:pt x="176272" y="112365"/>
                  </a:lnTo>
                  <a:lnTo>
                    <a:pt x="140734" y="126435"/>
                  </a:lnTo>
                  <a:lnTo>
                    <a:pt x="80803" y="156448"/>
                  </a:lnTo>
                  <a:lnTo>
                    <a:pt x="36641" y="188736"/>
                  </a:lnTo>
                  <a:lnTo>
                    <a:pt x="9342" y="223034"/>
                  </a:lnTo>
                  <a:lnTo>
                    <a:pt x="0" y="259080"/>
                  </a:lnTo>
                  <a:lnTo>
                    <a:pt x="2358" y="277310"/>
                  </a:lnTo>
                  <a:lnTo>
                    <a:pt x="20816" y="312563"/>
                  </a:lnTo>
                  <a:lnTo>
                    <a:pt x="56683" y="345978"/>
                  </a:lnTo>
                  <a:lnTo>
                    <a:pt x="108866" y="377280"/>
                  </a:lnTo>
                  <a:lnTo>
                    <a:pt x="176272" y="406196"/>
                  </a:lnTo>
                  <a:lnTo>
                    <a:pt x="215341" y="419674"/>
                  </a:lnTo>
                  <a:lnTo>
                    <a:pt x="257806" y="432453"/>
                  </a:lnTo>
                  <a:lnTo>
                    <a:pt x="303530" y="444499"/>
                  </a:lnTo>
                  <a:lnTo>
                    <a:pt x="352375" y="455778"/>
                  </a:lnTo>
                  <a:lnTo>
                    <a:pt x="404206" y="466256"/>
                  </a:lnTo>
                  <a:lnTo>
                    <a:pt x="458886" y="475897"/>
                  </a:lnTo>
                  <a:lnTo>
                    <a:pt x="516278" y="484669"/>
                  </a:lnTo>
                  <a:lnTo>
                    <a:pt x="576245" y="492537"/>
                  </a:lnTo>
                  <a:lnTo>
                    <a:pt x="638651" y="499467"/>
                  </a:lnTo>
                  <a:lnTo>
                    <a:pt x="703358" y="505424"/>
                  </a:lnTo>
                  <a:lnTo>
                    <a:pt x="770231" y="510375"/>
                  </a:lnTo>
                  <a:lnTo>
                    <a:pt x="839132" y="514285"/>
                  </a:lnTo>
                  <a:lnTo>
                    <a:pt x="909925" y="517120"/>
                  </a:lnTo>
                  <a:lnTo>
                    <a:pt x="982473" y="518846"/>
                  </a:lnTo>
                  <a:lnTo>
                    <a:pt x="1056640" y="519430"/>
                  </a:lnTo>
                  <a:lnTo>
                    <a:pt x="1130812" y="518846"/>
                  </a:lnTo>
                  <a:lnTo>
                    <a:pt x="1203379" y="517120"/>
                  </a:lnTo>
                  <a:lnTo>
                    <a:pt x="1274201" y="514285"/>
                  </a:lnTo>
                  <a:lnTo>
                    <a:pt x="1343142" y="510375"/>
                  </a:lnTo>
                  <a:lnTo>
                    <a:pt x="1410063" y="505424"/>
                  </a:lnTo>
                  <a:lnTo>
                    <a:pt x="1474827" y="499467"/>
                  </a:lnTo>
                  <a:lnTo>
                    <a:pt x="1537295" y="492537"/>
                  </a:lnTo>
                  <a:lnTo>
                    <a:pt x="1597330" y="484669"/>
                  </a:lnTo>
                  <a:lnTo>
                    <a:pt x="1654795" y="475897"/>
                  </a:lnTo>
                  <a:lnTo>
                    <a:pt x="1709550" y="466256"/>
                  </a:lnTo>
                  <a:lnTo>
                    <a:pt x="1761460" y="455778"/>
                  </a:lnTo>
                  <a:lnTo>
                    <a:pt x="1810384" y="444500"/>
                  </a:lnTo>
                  <a:lnTo>
                    <a:pt x="1856187" y="432453"/>
                  </a:lnTo>
                  <a:lnTo>
                    <a:pt x="1898730" y="419674"/>
                  </a:lnTo>
                  <a:lnTo>
                    <a:pt x="1937876" y="406196"/>
                  </a:lnTo>
                  <a:lnTo>
                    <a:pt x="1973485" y="392053"/>
                  </a:lnTo>
                  <a:lnTo>
                    <a:pt x="2033547" y="361910"/>
                  </a:lnTo>
                  <a:lnTo>
                    <a:pt x="2077814" y="329517"/>
                  </a:lnTo>
                  <a:lnTo>
                    <a:pt x="2105182" y="295150"/>
                  </a:lnTo>
                  <a:lnTo>
                    <a:pt x="2114550" y="259080"/>
                  </a:lnTo>
                  <a:lnTo>
                    <a:pt x="2112185" y="240855"/>
                  </a:lnTo>
                  <a:lnTo>
                    <a:pt x="2093679" y="205650"/>
                  </a:lnTo>
                  <a:lnTo>
                    <a:pt x="2057724" y="172324"/>
                  </a:lnTo>
                  <a:lnTo>
                    <a:pt x="2005422" y="141140"/>
                  </a:lnTo>
                  <a:lnTo>
                    <a:pt x="1937876" y="112365"/>
                  </a:lnTo>
                  <a:lnTo>
                    <a:pt x="1898730" y="98962"/>
                  </a:lnTo>
                  <a:lnTo>
                    <a:pt x="1856187" y="86261"/>
                  </a:lnTo>
                  <a:lnTo>
                    <a:pt x="1810385" y="74295"/>
                  </a:lnTo>
                  <a:lnTo>
                    <a:pt x="1761460" y="63095"/>
                  </a:lnTo>
                  <a:lnTo>
                    <a:pt x="1709550" y="52696"/>
                  </a:lnTo>
                  <a:lnTo>
                    <a:pt x="1654795" y="43130"/>
                  </a:lnTo>
                  <a:lnTo>
                    <a:pt x="1597330" y="34431"/>
                  </a:lnTo>
                  <a:lnTo>
                    <a:pt x="1537295" y="26631"/>
                  </a:lnTo>
                  <a:lnTo>
                    <a:pt x="1474827" y="19764"/>
                  </a:lnTo>
                  <a:lnTo>
                    <a:pt x="1410063" y="13863"/>
                  </a:lnTo>
                  <a:lnTo>
                    <a:pt x="1343142" y="8960"/>
                  </a:lnTo>
                  <a:lnTo>
                    <a:pt x="1274201" y="5089"/>
                  </a:lnTo>
                  <a:lnTo>
                    <a:pt x="1203379" y="2284"/>
                  </a:lnTo>
                  <a:lnTo>
                    <a:pt x="1130812" y="576"/>
                  </a:lnTo>
                  <a:lnTo>
                    <a:pt x="105664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4479" y="4191000"/>
              <a:ext cx="2115820" cy="519430"/>
            </a:xfrm>
            <a:custGeom>
              <a:avLst/>
              <a:gdLst/>
              <a:ahLst/>
              <a:cxnLst/>
              <a:rect l="l" t="t" r="r" b="b"/>
              <a:pathLst>
                <a:path w="2115820" h="519429">
                  <a:moveTo>
                    <a:pt x="1056640" y="0"/>
                  </a:moveTo>
                  <a:lnTo>
                    <a:pt x="1130812" y="576"/>
                  </a:lnTo>
                  <a:lnTo>
                    <a:pt x="1203379" y="2284"/>
                  </a:lnTo>
                  <a:lnTo>
                    <a:pt x="1274201" y="5089"/>
                  </a:lnTo>
                  <a:lnTo>
                    <a:pt x="1343142" y="8960"/>
                  </a:lnTo>
                  <a:lnTo>
                    <a:pt x="1410063" y="13863"/>
                  </a:lnTo>
                  <a:lnTo>
                    <a:pt x="1474827" y="19764"/>
                  </a:lnTo>
                  <a:lnTo>
                    <a:pt x="1537295" y="26631"/>
                  </a:lnTo>
                  <a:lnTo>
                    <a:pt x="1597330" y="34431"/>
                  </a:lnTo>
                  <a:lnTo>
                    <a:pt x="1654795" y="43130"/>
                  </a:lnTo>
                  <a:lnTo>
                    <a:pt x="1709550" y="52696"/>
                  </a:lnTo>
                  <a:lnTo>
                    <a:pt x="1761460" y="63095"/>
                  </a:lnTo>
                  <a:lnTo>
                    <a:pt x="1810385" y="74295"/>
                  </a:lnTo>
                  <a:lnTo>
                    <a:pt x="1856187" y="86261"/>
                  </a:lnTo>
                  <a:lnTo>
                    <a:pt x="1898730" y="98962"/>
                  </a:lnTo>
                  <a:lnTo>
                    <a:pt x="1937876" y="112365"/>
                  </a:lnTo>
                  <a:lnTo>
                    <a:pt x="1973485" y="126435"/>
                  </a:lnTo>
                  <a:lnTo>
                    <a:pt x="2033547" y="156448"/>
                  </a:lnTo>
                  <a:lnTo>
                    <a:pt x="2077814" y="188736"/>
                  </a:lnTo>
                  <a:lnTo>
                    <a:pt x="2105182" y="223034"/>
                  </a:lnTo>
                  <a:lnTo>
                    <a:pt x="2114550" y="259080"/>
                  </a:lnTo>
                  <a:lnTo>
                    <a:pt x="2112185" y="277310"/>
                  </a:lnTo>
                  <a:lnTo>
                    <a:pt x="2093679" y="312563"/>
                  </a:lnTo>
                  <a:lnTo>
                    <a:pt x="2057724" y="345978"/>
                  </a:lnTo>
                  <a:lnTo>
                    <a:pt x="2005422" y="377280"/>
                  </a:lnTo>
                  <a:lnTo>
                    <a:pt x="1937876" y="406196"/>
                  </a:lnTo>
                  <a:lnTo>
                    <a:pt x="1898730" y="419674"/>
                  </a:lnTo>
                  <a:lnTo>
                    <a:pt x="1856187" y="432453"/>
                  </a:lnTo>
                  <a:lnTo>
                    <a:pt x="1810384" y="444500"/>
                  </a:lnTo>
                  <a:lnTo>
                    <a:pt x="1761460" y="455778"/>
                  </a:lnTo>
                  <a:lnTo>
                    <a:pt x="1709550" y="466256"/>
                  </a:lnTo>
                  <a:lnTo>
                    <a:pt x="1654795" y="475897"/>
                  </a:lnTo>
                  <a:lnTo>
                    <a:pt x="1597330" y="484669"/>
                  </a:lnTo>
                  <a:lnTo>
                    <a:pt x="1537295" y="492537"/>
                  </a:lnTo>
                  <a:lnTo>
                    <a:pt x="1474827" y="499467"/>
                  </a:lnTo>
                  <a:lnTo>
                    <a:pt x="1410063" y="505424"/>
                  </a:lnTo>
                  <a:lnTo>
                    <a:pt x="1343142" y="510375"/>
                  </a:lnTo>
                  <a:lnTo>
                    <a:pt x="1274201" y="514285"/>
                  </a:lnTo>
                  <a:lnTo>
                    <a:pt x="1203379" y="517120"/>
                  </a:lnTo>
                  <a:lnTo>
                    <a:pt x="1130812" y="518846"/>
                  </a:lnTo>
                  <a:lnTo>
                    <a:pt x="1056640" y="519430"/>
                  </a:lnTo>
                  <a:lnTo>
                    <a:pt x="982473" y="518846"/>
                  </a:lnTo>
                  <a:lnTo>
                    <a:pt x="909925" y="517120"/>
                  </a:lnTo>
                  <a:lnTo>
                    <a:pt x="839132" y="514285"/>
                  </a:lnTo>
                  <a:lnTo>
                    <a:pt x="770231" y="510375"/>
                  </a:lnTo>
                  <a:lnTo>
                    <a:pt x="703358" y="505424"/>
                  </a:lnTo>
                  <a:lnTo>
                    <a:pt x="638651" y="499467"/>
                  </a:lnTo>
                  <a:lnTo>
                    <a:pt x="576245" y="492537"/>
                  </a:lnTo>
                  <a:lnTo>
                    <a:pt x="516278" y="484669"/>
                  </a:lnTo>
                  <a:lnTo>
                    <a:pt x="458886" y="475897"/>
                  </a:lnTo>
                  <a:lnTo>
                    <a:pt x="404206" y="466256"/>
                  </a:lnTo>
                  <a:lnTo>
                    <a:pt x="352375" y="455778"/>
                  </a:lnTo>
                  <a:lnTo>
                    <a:pt x="303530" y="444499"/>
                  </a:lnTo>
                  <a:lnTo>
                    <a:pt x="257806" y="432453"/>
                  </a:lnTo>
                  <a:lnTo>
                    <a:pt x="215341" y="419674"/>
                  </a:lnTo>
                  <a:lnTo>
                    <a:pt x="176272" y="406196"/>
                  </a:lnTo>
                  <a:lnTo>
                    <a:pt x="140734" y="392053"/>
                  </a:lnTo>
                  <a:lnTo>
                    <a:pt x="80803" y="361910"/>
                  </a:lnTo>
                  <a:lnTo>
                    <a:pt x="36641" y="329517"/>
                  </a:lnTo>
                  <a:lnTo>
                    <a:pt x="9342" y="295150"/>
                  </a:lnTo>
                  <a:lnTo>
                    <a:pt x="0" y="259080"/>
                  </a:lnTo>
                  <a:lnTo>
                    <a:pt x="2358" y="240855"/>
                  </a:lnTo>
                  <a:lnTo>
                    <a:pt x="20816" y="205650"/>
                  </a:lnTo>
                  <a:lnTo>
                    <a:pt x="56683" y="172324"/>
                  </a:lnTo>
                  <a:lnTo>
                    <a:pt x="108866" y="141140"/>
                  </a:lnTo>
                  <a:lnTo>
                    <a:pt x="176272" y="112365"/>
                  </a:lnTo>
                  <a:lnTo>
                    <a:pt x="215341" y="98962"/>
                  </a:lnTo>
                  <a:lnTo>
                    <a:pt x="257806" y="86261"/>
                  </a:lnTo>
                  <a:lnTo>
                    <a:pt x="303530" y="74295"/>
                  </a:lnTo>
                  <a:lnTo>
                    <a:pt x="352375" y="63095"/>
                  </a:lnTo>
                  <a:lnTo>
                    <a:pt x="404206" y="52696"/>
                  </a:lnTo>
                  <a:lnTo>
                    <a:pt x="458886" y="43130"/>
                  </a:lnTo>
                  <a:lnTo>
                    <a:pt x="516278" y="34431"/>
                  </a:lnTo>
                  <a:lnTo>
                    <a:pt x="576245" y="26631"/>
                  </a:lnTo>
                  <a:lnTo>
                    <a:pt x="638651" y="19764"/>
                  </a:lnTo>
                  <a:lnTo>
                    <a:pt x="703358" y="13863"/>
                  </a:lnTo>
                  <a:lnTo>
                    <a:pt x="770231" y="8960"/>
                  </a:lnTo>
                  <a:lnTo>
                    <a:pt x="839132" y="5089"/>
                  </a:lnTo>
                  <a:lnTo>
                    <a:pt x="909925" y="2284"/>
                  </a:lnTo>
                  <a:lnTo>
                    <a:pt x="982473" y="576"/>
                  </a:lnTo>
                  <a:lnTo>
                    <a:pt x="1056640" y="0"/>
                  </a:lnTo>
                  <a:close/>
                </a:path>
                <a:path w="2115820" h="519429">
                  <a:moveTo>
                    <a:pt x="0" y="0"/>
                  </a:moveTo>
                  <a:lnTo>
                    <a:pt x="0" y="0"/>
                  </a:lnTo>
                </a:path>
                <a:path w="2115820" h="519429">
                  <a:moveTo>
                    <a:pt x="2115820" y="519430"/>
                  </a:moveTo>
                  <a:lnTo>
                    <a:pt x="2115820" y="51943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1829" y="4300220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12512"/>
                </a:solidFill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10944" y="1971675"/>
            <a:ext cx="2532380" cy="685800"/>
            <a:chOff x="1210944" y="1971675"/>
            <a:chExt cx="2532380" cy="685800"/>
          </a:xfrm>
        </p:grpSpPr>
        <p:sp>
          <p:nvSpPr>
            <p:cNvPr id="13" name="object 13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30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30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30" y="666750"/>
                  </a:moveTo>
                  <a:lnTo>
                    <a:pt x="2513330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53589" y="2164079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12512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212512"/>
                </a:solidFill>
                <a:latin typeface="Arial MT"/>
                <a:cs typeface="Arial MT"/>
              </a:rPr>
              <a:t>ec</a:t>
            </a:r>
            <a:r>
              <a:rPr sz="1800" spc="-10" dirty="0">
                <a:solidFill>
                  <a:srgbClr val="212512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212512"/>
                </a:solidFill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25745" y="1971675"/>
            <a:ext cx="2532380" cy="685800"/>
            <a:chOff x="5325745" y="1971675"/>
            <a:chExt cx="2532380" cy="685800"/>
          </a:xfrm>
        </p:grpSpPr>
        <p:sp>
          <p:nvSpPr>
            <p:cNvPr id="17" name="object 17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11900" y="2164079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212512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212512"/>
                </a:solidFill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10944" y="4133215"/>
            <a:ext cx="2532380" cy="687070"/>
            <a:chOff x="1210944" y="4133215"/>
            <a:chExt cx="2532380" cy="687070"/>
          </a:xfrm>
        </p:grpSpPr>
        <p:sp>
          <p:nvSpPr>
            <p:cNvPr id="21" name="object 21"/>
            <p:cNvSpPr/>
            <p:nvPr/>
          </p:nvSpPr>
          <p:spPr>
            <a:xfrm>
              <a:off x="1220469" y="414274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20" y="666242"/>
                  </a:lnTo>
                  <a:lnTo>
                    <a:pt x="1400921" y="664734"/>
                  </a:lnTo>
                  <a:lnTo>
                    <a:pt x="1471341" y="662250"/>
                  </a:lnTo>
                  <a:lnTo>
                    <a:pt x="1540287" y="658815"/>
                  </a:lnTo>
                  <a:lnTo>
                    <a:pt x="1607665" y="654453"/>
                  </a:lnTo>
                  <a:lnTo>
                    <a:pt x="1673384" y="649186"/>
                  </a:lnTo>
                  <a:lnTo>
                    <a:pt x="1737349" y="643040"/>
                  </a:lnTo>
                  <a:lnTo>
                    <a:pt x="1799469" y="636039"/>
                  </a:lnTo>
                  <a:lnTo>
                    <a:pt x="1859651" y="628206"/>
                  </a:lnTo>
                  <a:lnTo>
                    <a:pt x="1917802" y="619566"/>
                  </a:lnTo>
                  <a:lnTo>
                    <a:pt x="1973828" y="610143"/>
                  </a:lnTo>
                  <a:lnTo>
                    <a:pt x="2027638" y="599961"/>
                  </a:lnTo>
                  <a:lnTo>
                    <a:pt x="2079139" y="589043"/>
                  </a:lnTo>
                  <a:lnTo>
                    <a:pt x="2128237" y="577414"/>
                  </a:lnTo>
                  <a:lnTo>
                    <a:pt x="2174840" y="565098"/>
                  </a:lnTo>
                  <a:lnTo>
                    <a:pt x="2218855" y="552120"/>
                  </a:lnTo>
                  <a:lnTo>
                    <a:pt x="2260189" y="538502"/>
                  </a:lnTo>
                  <a:lnTo>
                    <a:pt x="2298750" y="524269"/>
                  </a:lnTo>
                  <a:lnTo>
                    <a:pt x="2334444" y="509446"/>
                  </a:lnTo>
                  <a:lnTo>
                    <a:pt x="2396863" y="478123"/>
                  </a:lnTo>
                  <a:lnTo>
                    <a:pt x="2446704" y="444725"/>
                  </a:lnTo>
                  <a:lnTo>
                    <a:pt x="2483223" y="409445"/>
                  </a:lnTo>
                  <a:lnTo>
                    <a:pt x="2505679" y="372476"/>
                  </a:lnTo>
                  <a:lnTo>
                    <a:pt x="2513330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0469" y="4142740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30" y="334010"/>
                  </a:lnTo>
                  <a:lnTo>
                    <a:pt x="2511401" y="353418"/>
                  </a:lnTo>
                  <a:lnTo>
                    <a:pt x="2496256" y="391160"/>
                  </a:lnTo>
                  <a:lnTo>
                    <a:pt x="2466675" y="427309"/>
                  </a:lnTo>
                  <a:lnTo>
                    <a:pt x="2423402" y="461671"/>
                  </a:lnTo>
                  <a:lnTo>
                    <a:pt x="2367180" y="494056"/>
                  </a:lnTo>
                  <a:lnTo>
                    <a:pt x="2298750" y="524269"/>
                  </a:lnTo>
                  <a:lnTo>
                    <a:pt x="2260189" y="538502"/>
                  </a:lnTo>
                  <a:lnTo>
                    <a:pt x="2218855" y="552120"/>
                  </a:lnTo>
                  <a:lnTo>
                    <a:pt x="2174840" y="565098"/>
                  </a:lnTo>
                  <a:lnTo>
                    <a:pt x="2128237" y="577414"/>
                  </a:lnTo>
                  <a:lnTo>
                    <a:pt x="2079139" y="589043"/>
                  </a:lnTo>
                  <a:lnTo>
                    <a:pt x="2027638" y="599961"/>
                  </a:lnTo>
                  <a:lnTo>
                    <a:pt x="1973828" y="610143"/>
                  </a:lnTo>
                  <a:lnTo>
                    <a:pt x="1917802" y="619566"/>
                  </a:lnTo>
                  <a:lnTo>
                    <a:pt x="1859651" y="628206"/>
                  </a:lnTo>
                  <a:lnTo>
                    <a:pt x="1799469" y="636039"/>
                  </a:lnTo>
                  <a:lnTo>
                    <a:pt x="1737349" y="643040"/>
                  </a:lnTo>
                  <a:lnTo>
                    <a:pt x="1673384" y="649186"/>
                  </a:lnTo>
                  <a:lnTo>
                    <a:pt x="1607665" y="654453"/>
                  </a:lnTo>
                  <a:lnTo>
                    <a:pt x="1540287" y="658815"/>
                  </a:lnTo>
                  <a:lnTo>
                    <a:pt x="1471341" y="662250"/>
                  </a:lnTo>
                  <a:lnTo>
                    <a:pt x="1400921" y="664734"/>
                  </a:lnTo>
                  <a:lnTo>
                    <a:pt x="1329120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42489" y="43268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12512"/>
                </a:solidFill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9609" y="189229"/>
            <a:ext cx="7772400" cy="4030345"/>
            <a:chOff x="689609" y="189229"/>
            <a:chExt cx="7772400" cy="4030345"/>
          </a:xfrm>
        </p:grpSpPr>
        <p:sp>
          <p:nvSpPr>
            <p:cNvPr id="25" name="object 25"/>
            <p:cNvSpPr/>
            <p:nvPr/>
          </p:nvSpPr>
          <p:spPr>
            <a:xfrm>
              <a:off x="3849370" y="2853690"/>
              <a:ext cx="1408430" cy="1337310"/>
            </a:xfrm>
            <a:custGeom>
              <a:avLst/>
              <a:gdLst/>
              <a:ahLst/>
              <a:cxnLst/>
              <a:rect l="l" t="t" r="r" b="b"/>
              <a:pathLst>
                <a:path w="1408429" h="1337310">
                  <a:moveTo>
                    <a:pt x="1408429" y="133731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33799" y="2743200"/>
              <a:ext cx="182880" cy="180340"/>
            </a:xfrm>
            <a:custGeom>
              <a:avLst/>
              <a:gdLst/>
              <a:ahLst/>
              <a:cxnLst/>
              <a:rect l="l" t="t" r="r" b="b"/>
              <a:pathLst>
                <a:path w="182879" h="180339">
                  <a:moveTo>
                    <a:pt x="0" y="0"/>
                  </a:moveTo>
                  <a:lnTo>
                    <a:pt x="64770" y="180339"/>
                  </a:lnTo>
                  <a:lnTo>
                    <a:pt x="182879" y="55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09" y="189229"/>
              <a:ext cx="7772400" cy="1278890"/>
            </a:xfrm>
            <a:prstGeom prst="rect">
              <a:avLst/>
            </a:prstGeom>
          </p:spPr>
        </p:pic>
      </p:grp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87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2619" y="1160779"/>
            <a:ext cx="2692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The</a:t>
            </a:r>
            <a:r>
              <a:rPr sz="3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possibilities:</a:t>
            </a:r>
            <a:endParaRPr sz="3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4370" y="4919979"/>
            <a:ext cx="163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Hexadecimal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6910" y="2653029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eci</a:t>
            </a:r>
            <a:r>
              <a:rPr sz="2400" spc="-20" dirty="0">
                <a:solidFill>
                  <a:srgbClr val="000066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7129" y="2653029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ctal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7239" y="481457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inary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3269" y="170179"/>
            <a:ext cx="625792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Conversion</a:t>
            </a:r>
            <a:r>
              <a:rPr sz="46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4600" u="heavy" spc="-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Among</a:t>
            </a:r>
            <a:r>
              <a:rPr sz="4600" u="heavy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 </a:t>
            </a:r>
            <a:r>
              <a:rPr sz="4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Franklin Gothic Medium"/>
                <a:cs typeface="Franklin Gothic Medium"/>
              </a:rPr>
              <a:t>Bases</a:t>
            </a:r>
            <a:endParaRPr sz="4600">
              <a:latin typeface="Franklin Gothic Medium"/>
              <a:cs typeface="Franklin Gothic Medium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389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2469" y="1901190"/>
            <a:ext cx="7619365" cy="38481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52755" indent="-389255">
              <a:lnSpc>
                <a:spcPct val="100000"/>
              </a:lnSpc>
              <a:spcBef>
                <a:spcPts val="1000"/>
              </a:spcBef>
              <a:buClr>
                <a:srgbClr val="F2A346"/>
              </a:buClr>
              <a:buSzPct val="81944"/>
              <a:buFont typeface="Lucida Sans Unicode"/>
              <a:buChar char="●"/>
              <a:tabLst>
                <a:tab pos="452755" algn="l"/>
              </a:tabLst>
            </a:pPr>
            <a:r>
              <a:rPr sz="3600" b="1" spc="-5" dirty="0">
                <a:latin typeface="Constantia"/>
                <a:cs typeface="Constantia"/>
              </a:rPr>
              <a:t>Technique</a:t>
            </a:r>
            <a:endParaRPr sz="3600">
              <a:latin typeface="Constantia"/>
              <a:cs typeface="Constantia"/>
            </a:endParaRPr>
          </a:p>
          <a:p>
            <a:pPr marL="703580" marR="939800" lvl="1" indent="-274320">
              <a:lnSpc>
                <a:spcPct val="102099"/>
              </a:lnSpc>
              <a:spcBef>
                <a:spcPts val="630"/>
              </a:spcBef>
              <a:buClr>
                <a:srgbClr val="D58F3C"/>
              </a:buClr>
              <a:buSzPct val="80357"/>
              <a:buFont typeface="Lucida Sans Unicode"/>
              <a:buChar char="●"/>
              <a:tabLst>
                <a:tab pos="732155" algn="l"/>
              </a:tabLst>
            </a:pP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Multiply</a:t>
            </a:r>
            <a:r>
              <a:rPr sz="2800" spc="-3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each</a:t>
            </a:r>
            <a:r>
              <a:rPr sz="2800" spc="-3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bit</a:t>
            </a:r>
            <a:r>
              <a:rPr sz="2800" spc="-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by</a:t>
            </a:r>
            <a:r>
              <a:rPr sz="2800" spc="-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16</a:t>
            </a:r>
            <a:r>
              <a:rPr sz="2775" i="1" baseline="28528" dirty="0">
                <a:solidFill>
                  <a:srgbClr val="FDF9C8"/>
                </a:solidFill>
                <a:latin typeface="Constantia"/>
                <a:cs typeface="Constantia"/>
              </a:rPr>
              <a:t>n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,</a:t>
            </a:r>
            <a:r>
              <a:rPr sz="2800" spc="-1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where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i="1" dirty="0">
                <a:solidFill>
                  <a:srgbClr val="FDF9C8"/>
                </a:solidFill>
                <a:latin typeface="Constantia"/>
                <a:cs typeface="Constantia"/>
              </a:rPr>
              <a:t>n</a:t>
            </a:r>
            <a:r>
              <a:rPr sz="2800" i="1" spc="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is</a:t>
            </a:r>
            <a:r>
              <a:rPr sz="2800" spc="-3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 </a:t>
            </a:r>
            <a:r>
              <a:rPr sz="2800" spc="-69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FDF9C8"/>
                </a:solidFill>
                <a:latin typeface="Constantia"/>
                <a:cs typeface="Constantia"/>
              </a:rPr>
              <a:t>“weight”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of</a:t>
            </a:r>
            <a:r>
              <a:rPr sz="2800" spc="-1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 bit</a:t>
            </a:r>
            <a:endParaRPr sz="28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D58F3C"/>
              </a:buClr>
              <a:buFont typeface="Lucida Sans Unicode"/>
              <a:buChar char="●"/>
            </a:pPr>
            <a:endParaRPr sz="2950">
              <a:latin typeface="Constantia"/>
              <a:cs typeface="Constantia"/>
            </a:endParaRPr>
          </a:p>
          <a:p>
            <a:pPr marL="703580" marR="30480" lvl="1" indent="-274320">
              <a:lnSpc>
                <a:spcPct val="100000"/>
              </a:lnSpc>
              <a:buClr>
                <a:srgbClr val="D58F3C"/>
              </a:buClr>
              <a:buSzPct val="80357"/>
              <a:buFont typeface="Lucida Sans Unicode"/>
              <a:buChar char="●"/>
              <a:tabLst>
                <a:tab pos="732155" algn="l"/>
              </a:tabLst>
            </a:pP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</a:t>
            </a:r>
            <a:r>
              <a:rPr sz="2800" spc="-2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weight</a:t>
            </a:r>
            <a:r>
              <a:rPr sz="2800" spc="-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is</a:t>
            </a:r>
            <a:r>
              <a:rPr sz="2800" spc="-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</a:t>
            </a:r>
            <a:r>
              <a:rPr sz="2800" spc="-1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position</a:t>
            </a:r>
            <a:r>
              <a:rPr sz="2800" spc="-2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of</a:t>
            </a:r>
            <a:r>
              <a:rPr sz="2800" spc="-2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</a:t>
            </a:r>
            <a:r>
              <a:rPr sz="2800" spc="-2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bit,</a:t>
            </a:r>
            <a:r>
              <a:rPr sz="2800" spc="-2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starting </a:t>
            </a:r>
            <a:r>
              <a:rPr sz="2800" spc="-69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from</a:t>
            </a:r>
            <a:r>
              <a:rPr sz="2800" spc="-1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0</a:t>
            </a:r>
            <a:r>
              <a:rPr sz="2800" spc="-2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FDF9C8"/>
                </a:solidFill>
                <a:latin typeface="Constantia"/>
                <a:cs typeface="Constantia"/>
              </a:rPr>
              <a:t>on</a:t>
            </a:r>
            <a:r>
              <a:rPr sz="2800" spc="-1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</a:t>
            </a:r>
            <a:r>
              <a:rPr sz="2800" spc="-10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right</a:t>
            </a:r>
            <a:endParaRPr sz="28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D58F3C"/>
              </a:buClr>
              <a:buFont typeface="Lucida Sans Unicode"/>
              <a:buChar char="●"/>
            </a:pPr>
            <a:endParaRPr sz="2950">
              <a:latin typeface="Constantia"/>
              <a:cs typeface="Constantia"/>
            </a:endParaRPr>
          </a:p>
          <a:p>
            <a:pPr marL="732155" lvl="1" indent="-302895">
              <a:lnSpc>
                <a:spcPct val="100000"/>
              </a:lnSpc>
              <a:buClr>
                <a:srgbClr val="D58F3C"/>
              </a:buClr>
              <a:buSzPct val="80357"/>
              <a:buFont typeface="Lucida Sans Unicode"/>
              <a:buChar char="●"/>
              <a:tabLst>
                <a:tab pos="732155" algn="l"/>
              </a:tabLst>
            </a:pPr>
            <a:r>
              <a:rPr sz="2800" spc="-10" dirty="0">
                <a:solidFill>
                  <a:srgbClr val="FDF9C8"/>
                </a:solidFill>
                <a:latin typeface="Constantia"/>
                <a:cs typeface="Constantia"/>
              </a:rPr>
              <a:t>Add</a:t>
            </a:r>
            <a:r>
              <a:rPr sz="2800" spc="-3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the</a:t>
            </a:r>
            <a:r>
              <a:rPr sz="2800" spc="-35" dirty="0">
                <a:solidFill>
                  <a:srgbClr val="FDF9C8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FDF9C8"/>
                </a:solidFill>
                <a:latin typeface="Constantia"/>
                <a:cs typeface="Constantia"/>
              </a:rPr>
              <a:t>results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609" y="372109"/>
            <a:ext cx="7772400" cy="113283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63"/>
    </mc:Choice>
    <mc:Fallback>
      <p:transition spd="slow" advTm="73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" y="1524000"/>
              <a:ext cx="7711440" cy="457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67310"/>
              <a:ext cx="8229600" cy="1774190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68"/>
    </mc:Choice>
    <mc:Fallback>
      <p:transition spd="slow" advTm="39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5619" y="2324854"/>
          <a:ext cx="7885426" cy="1501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495"/>
                <a:gridCol w="1060450"/>
                <a:gridCol w="487680"/>
                <a:gridCol w="872489"/>
                <a:gridCol w="487045"/>
                <a:gridCol w="731520"/>
                <a:gridCol w="487679"/>
                <a:gridCol w="975360"/>
                <a:gridCol w="487679"/>
                <a:gridCol w="1129029"/>
              </a:tblGrid>
              <a:tr h="532930">
                <a:tc>
                  <a:txBody>
                    <a:bodyPr/>
                    <a:lstStyle/>
                    <a:p>
                      <a:pPr marL="31750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ABC</a:t>
                      </a:r>
                      <a:r>
                        <a:rPr sz="2775" spc="-7" baseline="-24024" dirty="0">
                          <a:latin typeface="Courier New"/>
                          <a:cs typeface="Courier New"/>
                        </a:rPr>
                        <a:t>16</a:t>
                      </a:r>
                      <a:endParaRPr sz="2775" baseline="-24024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3200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200" spc="-12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200" dirty="0">
                          <a:latin typeface="Courier New"/>
                          <a:cs typeface="Courier New"/>
                        </a:rPr>
                        <a:t>C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2775" baseline="28528" dirty="0">
                          <a:latin typeface="Courier New"/>
                          <a:cs typeface="Courier New"/>
                        </a:rPr>
                        <a:t>0</a:t>
                      </a:r>
                      <a:endParaRPr sz="2775" baseline="28528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495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B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2775" baseline="28528" dirty="0">
                          <a:latin typeface="Courier New"/>
                          <a:cs typeface="Courier New"/>
                        </a:rPr>
                        <a:t>1</a:t>
                      </a:r>
                      <a:endParaRPr sz="2775" baseline="28528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479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79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176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473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A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2775" baseline="28528" dirty="0">
                          <a:latin typeface="Courier New"/>
                          <a:cs typeface="Courier New"/>
                        </a:rPr>
                        <a:t>2</a:t>
                      </a:r>
                      <a:endParaRPr sz="2775" baseline="28528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4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256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2560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458709" y="4027170"/>
            <a:ext cx="1333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ourier New"/>
                <a:cs typeface="Courier New"/>
              </a:rPr>
              <a:t>2748</a:t>
            </a:r>
            <a:r>
              <a:rPr sz="2775" spc="-7" baseline="-24024" dirty="0">
                <a:latin typeface="Courier New"/>
                <a:cs typeface="Courier New"/>
              </a:rPr>
              <a:t>10</a:t>
            </a:r>
            <a:endParaRPr sz="2775" baseline="-24024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929" y="1145539"/>
            <a:ext cx="3751579" cy="28575"/>
          </a:xfrm>
          <a:custGeom>
            <a:avLst/>
            <a:gdLst/>
            <a:ahLst/>
            <a:cxnLst/>
            <a:rect l="l" t="t" r="r" b="b"/>
            <a:pathLst>
              <a:path w="3751579" h="28575">
                <a:moveTo>
                  <a:pt x="0" y="0"/>
                </a:moveTo>
                <a:lnTo>
                  <a:pt x="3751579" y="0"/>
                </a:lnTo>
              </a:path>
              <a:path w="3751579" h="28575">
                <a:moveTo>
                  <a:pt x="0" y="28575"/>
                </a:moveTo>
                <a:lnTo>
                  <a:pt x="3751579" y="2857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3510" y="185420"/>
            <a:ext cx="37020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540" dirty="0">
                <a:solidFill>
                  <a:srgbClr val="E4FFFF"/>
                </a:solidFill>
                <a:latin typeface="Arial"/>
                <a:cs typeface="Arial"/>
              </a:rPr>
              <a:t>E</a:t>
            </a:r>
            <a:r>
              <a:rPr sz="6600" b="1" spc="175" dirty="0">
                <a:solidFill>
                  <a:srgbClr val="E4FFFF"/>
                </a:solidFill>
                <a:latin typeface="Arial"/>
                <a:cs typeface="Arial"/>
              </a:rPr>
              <a:t>x</a:t>
            </a:r>
            <a:r>
              <a:rPr sz="6600" b="1" spc="540" dirty="0">
                <a:solidFill>
                  <a:srgbClr val="E4FFFF"/>
                </a:solidFill>
                <a:latin typeface="Arial"/>
                <a:cs typeface="Arial"/>
              </a:rPr>
              <a:t>a</a:t>
            </a:r>
            <a:r>
              <a:rPr sz="6600" b="1" spc="170" dirty="0">
                <a:solidFill>
                  <a:srgbClr val="E4FFFF"/>
                </a:solidFill>
                <a:latin typeface="Arial"/>
                <a:cs typeface="Arial"/>
              </a:rPr>
              <a:t>m</a:t>
            </a:r>
            <a:r>
              <a:rPr sz="6600" b="1" spc="175" dirty="0">
                <a:solidFill>
                  <a:srgbClr val="E4FFFF"/>
                </a:solidFill>
                <a:latin typeface="Arial"/>
                <a:cs typeface="Arial"/>
              </a:rPr>
              <a:t>pl</a:t>
            </a:r>
            <a:r>
              <a:rPr sz="6600" b="1" dirty="0">
                <a:solidFill>
                  <a:srgbClr val="E4FFFF"/>
                </a:solidFill>
                <a:latin typeface="Arial"/>
                <a:cs typeface="Arial"/>
              </a:rPr>
              <a:t>e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6210" y="1122680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579" y="0"/>
                </a:lnTo>
              </a:path>
            </a:pathLst>
          </a:custGeom>
          <a:ln w="57150">
            <a:solidFill>
              <a:srgbClr val="E4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893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34659" y="4244340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982473" y="583"/>
                  </a:lnTo>
                  <a:lnTo>
                    <a:pt x="909925" y="2309"/>
                  </a:lnTo>
                  <a:lnTo>
                    <a:pt x="839132" y="5144"/>
                  </a:lnTo>
                  <a:lnTo>
                    <a:pt x="770231" y="9054"/>
                  </a:lnTo>
                  <a:lnTo>
                    <a:pt x="703358" y="14005"/>
                  </a:lnTo>
                  <a:lnTo>
                    <a:pt x="638651" y="19962"/>
                  </a:lnTo>
                  <a:lnTo>
                    <a:pt x="576245" y="26892"/>
                  </a:lnTo>
                  <a:lnTo>
                    <a:pt x="516278" y="34760"/>
                  </a:lnTo>
                  <a:lnTo>
                    <a:pt x="458886" y="43532"/>
                  </a:lnTo>
                  <a:lnTo>
                    <a:pt x="404206" y="53173"/>
                  </a:lnTo>
                  <a:lnTo>
                    <a:pt x="352375" y="63651"/>
                  </a:lnTo>
                  <a:lnTo>
                    <a:pt x="303530" y="74929"/>
                  </a:lnTo>
                  <a:lnTo>
                    <a:pt x="257806" y="86976"/>
                  </a:lnTo>
                  <a:lnTo>
                    <a:pt x="215341" y="99755"/>
                  </a:lnTo>
                  <a:lnTo>
                    <a:pt x="176272" y="113233"/>
                  </a:lnTo>
                  <a:lnTo>
                    <a:pt x="140734" y="127376"/>
                  </a:lnTo>
                  <a:lnTo>
                    <a:pt x="80803" y="157519"/>
                  </a:lnTo>
                  <a:lnTo>
                    <a:pt x="36641" y="189912"/>
                  </a:lnTo>
                  <a:lnTo>
                    <a:pt x="9342" y="224279"/>
                  </a:lnTo>
                  <a:lnTo>
                    <a:pt x="0" y="260350"/>
                  </a:lnTo>
                  <a:lnTo>
                    <a:pt x="2358" y="278580"/>
                  </a:lnTo>
                  <a:lnTo>
                    <a:pt x="20816" y="313833"/>
                  </a:lnTo>
                  <a:lnTo>
                    <a:pt x="56683" y="347248"/>
                  </a:lnTo>
                  <a:lnTo>
                    <a:pt x="108866" y="378550"/>
                  </a:lnTo>
                  <a:lnTo>
                    <a:pt x="176272" y="407466"/>
                  </a:lnTo>
                  <a:lnTo>
                    <a:pt x="215341" y="420944"/>
                  </a:lnTo>
                  <a:lnTo>
                    <a:pt x="257806" y="433723"/>
                  </a:lnTo>
                  <a:lnTo>
                    <a:pt x="303530" y="445769"/>
                  </a:lnTo>
                  <a:lnTo>
                    <a:pt x="352375" y="457048"/>
                  </a:lnTo>
                  <a:lnTo>
                    <a:pt x="404206" y="467526"/>
                  </a:lnTo>
                  <a:lnTo>
                    <a:pt x="458886" y="477167"/>
                  </a:lnTo>
                  <a:lnTo>
                    <a:pt x="516278" y="485939"/>
                  </a:lnTo>
                  <a:lnTo>
                    <a:pt x="576245" y="493807"/>
                  </a:lnTo>
                  <a:lnTo>
                    <a:pt x="638651" y="500737"/>
                  </a:lnTo>
                  <a:lnTo>
                    <a:pt x="703358" y="506694"/>
                  </a:lnTo>
                  <a:lnTo>
                    <a:pt x="770231" y="511645"/>
                  </a:lnTo>
                  <a:lnTo>
                    <a:pt x="839132" y="515555"/>
                  </a:lnTo>
                  <a:lnTo>
                    <a:pt x="909925" y="518390"/>
                  </a:lnTo>
                  <a:lnTo>
                    <a:pt x="982473" y="520116"/>
                  </a:lnTo>
                  <a:lnTo>
                    <a:pt x="1056639" y="520700"/>
                  </a:lnTo>
                  <a:lnTo>
                    <a:pt x="1130812" y="520116"/>
                  </a:lnTo>
                  <a:lnTo>
                    <a:pt x="1203379" y="518390"/>
                  </a:lnTo>
                  <a:lnTo>
                    <a:pt x="1274201" y="515555"/>
                  </a:lnTo>
                  <a:lnTo>
                    <a:pt x="1343142" y="511645"/>
                  </a:lnTo>
                  <a:lnTo>
                    <a:pt x="1410063" y="506694"/>
                  </a:lnTo>
                  <a:lnTo>
                    <a:pt x="1474827" y="500737"/>
                  </a:lnTo>
                  <a:lnTo>
                    <a:pt x="1537295" y="493807"/>
                  </a:lnTo>
                  <a:lnTo>
                    <a:pt x="1597330" y="485939"/>
                  </a:lnTo>
                  <a:lnTo>
                    <a:pt x="1654795" y="477167"/>
                  </a:lnTo>
                  <a:lnTo>
                    <a:pt x="1709550" y="467526"/>
                  </a:lnTo>
                  <a:lnTo>
                    <a:pt x="1761460" y="457048"/>
                  </a:lnTo>
                  <a:lnTo>
                    <a:pt x="1810384" y="445770"/>
                  </a:lnTo>
                  <a:lnTo>
                    <a:pt x="1856187" y="433723"/>
                  </a:lnTo>
                  <a:lnTo>
                    <a:pt x="1898730" y="420944"/>
                  </a:lnTo>
                  <a:lnTo>
                    <a:pt x="1937876" y="407466"/>
                  </a:lnTo>
                  <a:lnTo>
                    <a:pt x="1973485" y="393323"/>
                  </a:lnTo>
                  <a:lnTo>
                    <a:pt x="2033547" y="363180"/>
                  </a:lnTo>
                  <a:lnTo>
                    <a:pt x="2077814" y="330787"/>
                  </a:lnTo>
                  <a:lnTo>
                    <a:pt x="2105182" y="296420"/>
                  </a:lnTo>
                  <a:lnTo>
                    <a:pt x="2114549" y="260350"/>
                  </a:lnTo>
                  <a:lnTo>
                    <a:pt x="2112185" y="242119"/>
                  </a:lnTo>
                  <a:lnTo>
                    <a:pt x="2093679" y="206866"/>
                  </a:lnTo>
                  <a:lnTo>
                    <a:pt x="2057724" y="173451"/>
                  </a:lnTo>
                  <a:lnTo>
                    <a:pt x="2005422" y="142149"/>
                  </a:lnTo>
                  <a:lnTo>
                    <a:pt x="1937876" y="113233"/>
                  </a:lnTo>
                  <a:lnTo>
                    <a:pt x="1898730" y="99755"/>
                  </a:lnTo>
                  <a:lnTo>
                    <a:pt x="1856187" y="86976"/>
                  </a:lnTo>
                  <a:lnTo>
                    <a:pt x="1810385" y="74930"/>
                  </a:lnTo>
                  <a:lnTo>
                    <a:pt x="1761460" y="63651"/>
                  </a:lnTo>
                  <a:lnTo>
                    <a:pt x="1709550" y="53173"/>
                  </a:lnTo>
                  <a:lnTo>
                    <a:pt x="1654795" y="43532"/>
                  </a:lnTo>
                  <a:lnTo>
                    <a:pt x="1597330" y="34760"/>
                  </a:lnTo>
                  <a:lnTo>
                    <a:pt x="1537295" y="26892"/>
                  </a:lnTo>
                  <a:lnTo>
                    <a:pt x="1474827" y="19962"/>
                  </a:lnTo>
                  <a:lnTo>
                    <a:pt x="1410063" y="14005"/>
                  </a:lnTo>
                  <a:lnTo>
                    <a:pt x="1343142" y="9054"/>
                  </a:lnTo>
                  <a:lnTo>
                    <a:pt x="1274201" y="5144"/>
                  </a:lnTo>
                  <a:lnTo>
                    <a:pt x="1203379" y="2309"/>
                  </a:lnTo>
                  <a:lnTo>
                    <a:pt x="1130812" y="583"/>
                  </a:lnTo>
                  <a:lnTo>
                    <a:pt x="105663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34659" y="4244340"/>
              <a:ext cx="2114550" cy="520700"/>
            </a:xfrm>
            <a:custGeom>
              <a:avLst/>
              <a:gdLst/>
              <a:ahLst/>
              <a:cxnLst/>
              <a:rect l="l" t="t" r="r" b="b"/>
              <a:pathLst>
                <a:path w="2114550" h="520700">
                  <a:moveTo>
                    <a:pt x="1056639" y="0"/>
                  </a:moveTo>
                  <a:lnTo>
                    <a:pt x="1130812" y="583"/>
                  </a:lnTo>
                  <a:lnTo>
                    <a:pt x="1203379" y="2309"/>
                  </a:lnTo>
                  <a:lnTo>
                    <a:pt x="1274201" y="5144"/>
                  </a:lnTo>
                  <a:lnTo>
                    <a:pt x="1343142" y="9054"/>
                  </a:lnTo>
                  <a:lnTo>
                    <a:pt x="1410063" y="14005"/>
                  </a:lnTo>
                  <a:lnTo>
                    <a:pt x="1474827" y="19962"/>
                  </a:lnTo>
                  <a:lnTo>
                    <a:pt x="1537295" y="26892"/>
                  </a:lnTo>
                  <a:lnTo>
                    <a:pt x="1597330" y="34760"/>
                  </a:lnTo>
                  <a:lnTo>
                    <a:pt x="1654795" y="43532"/>
                  </a:lnTo>
                  <a:lnTo>
                    <a:pt x="1709550" y="53173"/>
                  </a:lnTo>
                  <a:lnTo>
                    <a:pt x="1761460" y="63651"/>
                  </a:lnTo>
                  <a:lnTo>
                    <a:pt x="1810385" y="74930"/>
                  </a:lnTo>
                  <a:lnTo>
                    <a:pt x="1856187" y="86976"/>
                  </a:lnTo>
                  <a:lnTo>
                    <a:pt x="1898730" y="99755"/>
                  </a:lnTo>
                  <a:lnTo>
                    <a:pt x="1937876" y="113233"/>
                  </a:lnTo>
                  <a:lnTo>
                    <a:pt x="1973485" y="127376"/>
                  </a:lnTo>
                  <a:lnTo>
                    <a:pt x="2033547" y="157519"/>
                  </a:lnTo>
                  <a:lnTo>
                    <a:pt x="2077814" y="189912"/>
                  </a:lnTo>
                  <a:lnTo>
                    <a:pt x="2105182" y="224279"/>
                  </a:lnTo>
                  <a:lnTo>
                    <a:pt x="2114549" y="260350"/>
                  </a:lnTo>
                  <a:lnTo>
                    <a:pt x="2112185" y="278580"/>
                  </a:lnTo>
                  <a:lnTo>
                    <a:pt x="2093679" y="313833"/>
                  </a:lnTo>
                  <a:lnTo>
                    <a:pt x="2057724" y="347248"/>
                  </a:lnTo>
                  <a:lnTo>
                    <a:pt x="2005422" y="378550"/>
                  </a:lnTo>
                  <a:lnTo>
                    <a:pt x="1937876" y="407466"/>
                  </a:lnTo>
                  <a:lnTo>
                    <a:pt x="1898730" y="420944"/>
                  </a:lnTo>
                  <a:lnTo>
                    <a:pt x="1856187" y="433723"/>
                  </a:lnTo>
                  <a:lnTo>
                    <a:pt x="1810384" y="445770"/>
                  </a:lnTo>
                  <a:lnTo>
                    <a:pt x="1761460" y="457048"/>
                  </a:lnTo>
                  <a:lnTo>
                    <a:pt x="1709550" y="467526"/>
                  </a:lnTo>
                  <a:lnTo>
                    <a:pt x="1654795" y="477167"/>
                  </a:lnTo>
                  <a:lnTo>
                    <a:pt x="1597330" y="485939"/>
                  </a:lnTo>
                  <a:lnTo>
                    <a:pt x="1537295" y="493807"/>
                  </a:lnTo>
                  <a:lnTo>
                    <a:pt x="1474827" y="500737"/>
                  </a:lnTo>
                  <a:lnTo>
                    <a:pt x="1410063" y="506694"/>
                  </a:lnTo>
                  <a:lnTo>
                    <a:pt x="1343142" y="511645"/>
                  </a:lnTo>
                  <a:lnTo>
                    <a:pt x="1274201" y="515555"/>
                  </a:lnTo>
                  <a:lnTo>
                    <a:pt x="1203379" y="518390"/>
                  </a:lnTo>
                  <a:lnTo>
                    <a:pt x="1130812" y="520116"/>
                  </a:lnTo>
                  <a:lnTo>
                    <a:pt x="1056639" y="520700"/>
                  </a:lnTo>
                  <a:lnTo>
                    <a:pt x="982473" y="520116"/>
                  </a:lnTo>
                  <a:lnTo>
                    <a:pt x="909925" y="518390"/>
                  </a:lnTo>
                  <a:lnTo>
                    <a:pt x="839132" y="515555"/>
                  </a:lnTo>
                  <a:lnTo>
                    <a:pt x="770231" y="511645"/>
                  </a:lnTo>
                  <a:lnTo>
                    <a:pt x="703358" y="506694"/>
                  </a:lnTo>
                  <a:lnTo>
                    <a:pt x="638651" y="500737"/>
                  </a:lnTo>
                  <a:lnTo>
                    <a:pt x="576245" y="493807"/>
                  </a:lnTo>
                  <a:lnTo>
                    <a:pt x="516278" y="485939"/>
                  </a:lnTo>
                  <a:lnTo>
                    <a:pt x="458886" y="477167"/>
                  </a:lnTo>
                  <a:lnTo>
                    <a:pt x="404206" y="467526"/>
                  </a:lnTo>
                  <a:lnTo>
                    <a:pt x="352375" y="457048"/>
                  </a:lnTo>
                  <a:lnTo>
                    <a:pt x="303530" y="445769"/>
                  </a:lnTo>
                  <a:lnTo>
                    <a:pt x="257806" y="433723"/>
                  </a:lnTo>
                  <a:lnTo>
                    <a:pt x="215341" y="420944"/>
                  </a:lnTo>
                  <a:lnTo>
                    <a:pt x="176272" y="407466"/>
                  </a:lnTo>
                  <a:lnTo>
                    <a:pt x="140734" y="393323"/>
                  </a:lnTo>
                  <a:lnTo>
                    <a:pt x="80803" y="363180"/>
                  </a:lnTo>
                  <a:lnTo>
                    <a:pt x="36641" y="330787"/>
                  </a:lnTo>
                  <a:lnTo>
                    <a:pt x="9342" y="296420"/>
                  </a:lnTo>
                  <a:lnTo>
                    <a:pt x="0" y="260350"/>
                  </a:lnTo>
                  <a:lnTo>
                    <a:pt x="2358" y="242119"/>
                  </a:lnTo>
                  <a:lnTo>
                    <a:pt x="20816" y="206866"/>
                  </a:lnTo>
                  <a:lnTo>
                    <a:pt x="56683" y="173451"/>
                  </a:lnTo>
                  <a:lnTo>
                    <a:pt x="108866" y="142149"/>
                  </a:lnTo>
                  <a:lnTo>
                    <a:pt x="176272" y="113233"/>
                  </a:lnTo>
                  <a:lnTo>
                    <a:pt x="215341" y="99755"/>
                  </a:lnTo>
                  <a:lnTo>
                    <a:pt x="257806" y="86976"/>
                  </a:lnTo>
                  <a:lnTo>
                    <a:pt x="303530" y="74929"/>
                  </a:lnTo>
                  <a:lnTo>
                    <a:pt x="352375" y="63651"/>
                  </a:lnTo>
                  <a:lnTo>
                    <a:pt x="404206" y="53173"/>
                  </a:lnTo>
                  <a:lnTo>
                    <a:pt x="458886" y="43532"/>
                  </a:lnTo>
                  <a:lnTo>
                    <a:pt x="516278" y="34760"/>
                  </a:lnTo>
                  <a:lnTo>
                    <a:pt x="576245" y="26892"/>
                  </a:lnTo>
                  <a:lnTo>
                    <a:pt x="638651" y="19962"/>
                  </a:lnTo>
                  <a:lnTo>
                    <a:pt x="703358" y="14005"/>
                  </a:lnTo>
                  <a:lnTo>
                    <a:pt x="770231" y="9054"/>
                  </a:lnTo>
                  <a:lnTo>
                    <a:pt x="839132" y="5144"/>
                  </a:lnTo>
                  <a:lnTo>
                    <a:pt x="909925" y="2309"/>
                  </a:lnTo>
                  <a:lnTo>
                    <a:pt x="982473" y="583"/>
                  </a:lnTo>
                  <a:lnTo>
                    <a:pt x="1056639" y="0"/>
                  </a:lnTo>
                  <a:close/>
                </a:path>
                <a:path w="2114550" h="520700">
                  <a:moveTo>
                    <a:pt x="0" y="0"/>
                  </a:moveTo>
                  <a:lnTo>
                    <a:pt x="0" y="0"/>
                  </a:lnTo>
                </a:path>
                <a:path w="2114550" h="520700">
                  <a:moveTo>
                    <a:pt x="2114549" y="520700"/>
                  </a:moveTo>
                  <a:lnTo>
                    <a:pt x="2114549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22009" y="43548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0944" y="1971675"/>
            <a:ext cx="2532380" cy="685800"/>
            <a:chOff x="1210944" y="1971675"/>
            <a:chExt cx="2532380" cy="685800"/>
          </a:xfrm>
        </p:grpSpPr>
        <p:sp>
          <p:nvSpPr>
            <p:cNvPr id="8" name="object 8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30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0469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30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30" y="666750"/>
                  </a:moveTo>
                  <a:lnTo>
                    <a:pt x="2513330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53589" y="2164079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5745" y="1971675"/>
            <a:ext cx="2532380" cy="685800"/>
            <a:chOff x="5325745" y="1971675"/>
            <a:chExt cx="2532380" cy="685800"/>
          </a:xfrm>
        </p:grpSpPr>
        <p:sp>
          <p:nvSpPr>
            <p:cNvPr id="12" name="object 12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5270" y="1981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11900" y="2164079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0944" y="4133215"/>
            <a:ext cx="2532380" cy="687070"/>
            <a:chOff x="1210944" y="4133215"/>
            <a:chExt cx="2532380" cy="687070"/>
          </a:xfrm>
        </p:grpSpPr>
        <p:sp>
          <p:nvSpPr>
            <p:cNvPr id="16" name="object 16"/>
            <p:cNvSpPr/>
            <p:nvPr/>
          </p:nvSpPr>
          <p:spPr>
            <a:xfrm>
              <a:off x="1220469" y="414274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20" y="666242"/>
                  </a:lnTo>
                  <a:lnTo>
                    <a:pt x="1400921" y="664734"/>
                  </a:lnTo>
                  <a:lnTo>
                    <a:pt x="1471341" y="662250"/>
                  </a:lnTo>
                  <a:lnTo>
                    <a:pt x="1540287" y="658815"/>
                  </a:lnTo>
                  <a:lnTo>
                    <a:pt x="1607665" y="654453"/>
                  </a:lnTo>
                  <a:lnTo>
                    <a:pt x="1673384" y="649186"/>
                  </a:lnTo>
                  <a:lnTo>
                    <a:pt x="1737349" y="643040"/>
                  </a:lnTo>
                  <a:lnTo>
                    <a:pt x="1799469" y="636039"/>
                  </a:lnTo>
                  <a:lnTo>
                    <a:pt x="1859651" y="628206"/>
                  </a:lnTo>
                  <a:lnTo>
                    <a:pt x="1917802" y="619566"/>
                  </a:lnTo>
                  <a:lnTo>
                    <a:pt x="1973828" y="610143"/>
                  </a:lnTo>
                  <a:lnTo>
                    <a:pt x="2027638" y="599961"/>
                  </a:lnTo>
                  <a:lnTo>
                    <a:pt x="2079139" y="589043"/>
                  </a:lnTo>
                  <a:lnTo>
                    <a:pt x="2128237" y="577414"/>
                  </a:lnTo>
                  <a:lnTo>
                    <a:pt x="2174840" y="565098"/>
                  </a:lnTo>
                  <a:lnTo>
                    <a:pt x="2218855" y="552120"/>
                  </a:lnTo>
                  <a:lnTo>
                    <a:pt x="2260189" y="538502"/>
                  </a:lnTo>
                  <a:lnTo>
                    <a:pt x="2298750" y="524269"/>
                  </a:lnTo>
                  <a:lnTo>
                    <a:pt x="2334444" y="509446"/>
                  </a:lnTo>
                  <a:lnTo>
                    <a:pt x="2396863" y="478123"/>
                  </a:lnTo>
                  <a:lnTo>
                    <a:pt x="2446704" y="444725"/>
                  </a:lnTo>
                  <a:lnTo>
                    <a:pt x="2483223" y="409445"/>
                  </a:lnTo>
                  <a:lnTo>
                    <a:pt x="2505679" y="372476"/>
                  </a:lnTo>
                  <a:lnTo>
                    <a:pt x="2513330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0469" y="4142740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30" y="334010"/>
                  </a:lnTo>
                  <a:lnTo>
                    <a:pt x="2511401" y="353418"/>
                  </a:lnTo>
                  <a:lnTo>
                    <a:pt x="2496256" y="391160"/>
                  </a:lnTo>
                  <a:lnTo>
                    <a:pt x="2466675" y="427309"/>
                  </a:lnTo>
                  <a:lnTo>
                    <a:pt x="2423402" y="461671"/>
                  </a:lnTo>
                  <a:lnTo>
                    <a:pt x="2367180" y="494056"/>
                  </a:lnTo>
                  <a:lnTo>
                    <a:pt x="2298750" y="524269"/>
                  </a:lnTo>
                  <a:lnTo>
                    <a:pt x="2260189" y="538502"/>
                  </a:lnTo>
                  <a:lnTo>
                    <a:pt x="2218855" y="552120"/>
                  </a:lnTo>
                  <a:lnTo>
                    <a:pt x="2174840" y="565098"/>
                  </a:lnTo>
                  <a:lnTo>
                    <a:pt x="2128237" y="577414"/>
                  </a:lnTo>
                  <a:lnTo>
                    <a:pt x="2079139" y="589043"/>
                  </a:lnTo>
                  <a:lnTo>
                    <a:pt x="2027638" y="599961"/>
                  </a:lnTo>
                  <a:lnTo>
                    <a:pt x="1973828" y="610143"/>
                  </a:lnTo>
                  <a:lnTo>
                    <a:pt x="1917802" y="619566"/>
                  </a:lnTo>
                  <a:lnTo>
                    <a:pt x="1859651" y="628206"/>
                  </a:lnTo>
                  <a:lnTo>
                    <a:pt x="1799469" y="636039"/>
                  </a:lnTo>
                  <a:lnTo>
                    <a:pt x="1737349" y="643040"/>
                  </a:lnTo>
                  <a:lnTo>
                    <a:pt x="1673384" y="649186"/>
                  </a:lnTo>
                  <a:lnTo>
                    <a:pt x="1607665" y="654453"/>
                  </a:lnTo>
                  <a:lnTo>
                    <a:pt x="1540287" y="658815"/>
                  </a:lnTo>
                  <a:lnTo>
                    <a:pt x="1471341" y="662250"/>
                  </a:lnTo>
                  <a:lnTo>
                    <a:pt x="1400921" y="664734"/>
                  </a:lnTo>
                  <a:lnTo>
                    <a:pt x="1329120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42489" y="43268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3540" y="232409"/>
            <a:ext cx="8229600" cy="3958590"/>
            <a:chOff x="383540" y="232409"/>
            <a:chExt cx="8229600" cy="3958590"/>
          </a:xfrm>
        </p:grpSpPr>
        <p:sp>
          <p:nvSpPr>
            <p:cNvPr id="20" name="object 20"/>
            <p:cNvSpPr/>
            <p:nvPr/>
          </p:nvSpPr>
          <p:spPr>
            <a:xfrm>
              <a:off x="3657599" y="2666999"/>
              <a:ext cx="1558290" cy="1416050"/>
            </a:xfrm>
            <a:custGeom>
              <a:avLst/>
              <a:gdLst/>
              <a:ahLst/>
              <a:cxnLst/>
              <a:rect l="l" t="t" r="r" b="b"/>
              <a:pathLst>
                <a:path w="1558289" h="1416050">
                  <a:moveTo>
                    <a:pt x="0" y="0"/>
                  </a:moveTo>
                  <a:lnTo>
                    <a:pt x="1558289" y="1416050"/>
                  </a:lnTo>
                </a:path>
              </a:pathLst>
            </a:custGeom>
            <a:ln w="57150">
              <a:solidFill>
                <a:srgbClr val="922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49849" y="4011930"/>
              <a:ext cx="184150" cy="179070"/>
            </a:xfrm>
            <a:custGeom>
              <a:avLst/>
              <a:gdLst/>
              <a:ahLst/>
              <a:cxnLst/>
              <a:rect l="l" t="t" r="r" b="b"/>
              <a:pathLst>
                <a:path w="184150" h="179070">
                  <a:moveTo>
                    <a:pt x="115570" y="0"/>
                  </a:moveTo>
                  <a:lnTo>
                    <a:pt x="0" y="127000"/>
                  </a:lnTo>
                  <a:lnTo>
                    <a:pt x="184150" y="179070"/>
                  </a:lnTo>
                  <a:lnTo>
                    <a:pt x="115570" y="0"/>
                  </a:lnTo>
                  <a:close/>
                </a:path>
              </a:pathLst>
            </a:custGeom>
            <a:solidFill>
              <a:srgbClr val="922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540" y="232409"/>
              <a:ext cx="8229600" cy="1328420"/>
            </a:xfrm>
            <a:prstGeom prst="rect">
              <a:avLst/>
            </a:prstGeom>
          </p:spPr>
        </p:pic>
      </p:grp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76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274320"/>
              <a:ext cx="8229600" cy="13347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9160" y="1860550"/>
            <a:ext cx="1460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655" dirty="0">
                <a:solidFill>
                  <a:srgbClr val="F8F8F8"/>
                </a:solidFill>
                <a:latin typeface="Lucida Sans Unicode"/>
                <a:cs typeface="Lucida Sans Unicode"/>
              </a:rPr>
              <a:t>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0639" y="1786890"/>
            <a:ext cx="2377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Palatino Linotype"/>
                <a:cs typeface="Palatino Linotype"/>
              </a:rPr>
              <a:t>Te</a:t>
            </a:r>
            <a:r>
              <a:rPr sz="4000" spc="-10" dirty="0">
                <a:latin typeface="Palatino Linotype"/>
                <a:cs typeface="Palatino Linotype"/>
              </a:rPr>
              <a:t>c</a:t>
            </a:r>
            <a:r>
              <a:rPr sz="4000" spc="-5" dirty="0">
                <a:latin typeface="Palatino Linotype"/>
                <a:cs typeface="Palatino Linotype"/>
              </a:rPr>
              <a:t>hn</a:t>
            </a:r>
            <a:r>
              <a:rPr sz="4000" dirty="0">
                <a:latin typeface="Palatino Linotype"/>
                <a:cs typeface="Palatino Linotype"/>
              </a:rPr>
              <a:t>i</a:t>
            </a:r>
            <a:r>
              <a:rPr sz="4000" spc="-5" dirty="0">
                <a:latin typeface="Palatino Linotype"/>
                <a:cs typeface="Palatino Linotype"/>
              </a:rPr>
              <a:t>qu</a:t>
            </a:r>
            <a:r>
              <a:rPr sz="4000" dirty="0">
                <a:latin typeface="Palatino Linotype"/>
                <a:cs typeface="Palatino Linotype"/>
              </a:rPr>
              <a:t>e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6039" y="2397760"/>
            <a:ext cx="6003290" cy="13487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315595" indent="-290830">
              <a:lnSpc>
                <a:spcPct val="100000"/>
              </a:lnSpc>
              <a:spcBef>
                <a:spcPts val="990"/>
              </a:spcBef>
              <a:buSzPct val="76388"/>
              <a:buFont typeface="Lucida Sans Unicode"/>
              <a:buChar char="■"/>
              <a:tabLst>
                <a:tab pos="316230" algn="l"/>
              </a:tabLst>
            </a:pPr>
            <a:r>
              <a:rPr sz="36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Divide</a:t>
            </a:r>
            <a:r>
              <a:rPr sz="36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by</a:t>
            </a:r>
            <a:r>
              <a:rPr sz="36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dirty="0">
                <a:solidFill>
                  <a:srgbClr val="FFFFFF"/>
                </a:solidFill>
                <a:latin typeface="Palatino Linotype"/>
                <a:cs typeface="Palatino Linotype"/>
              </a:rPr>
              <a:t>16</a:t>
            </a:r>
            <a:endParaRPr sz="3600">
              <a:latin typeface="Palatino Linotype"/>
              <a:cs typeface="Palatino Linotype"/>
            </a:endParaRPr>
          </a:p>
          <a:p>
            <a:pPr marL="315595" indent="-290830">
              <a:lnSpc>
                <a:spcPct val="100000"/>
              </a:lnSpc>
              <a:spcBef>
                <a:spcPts val="890"/>
              </a:spcBef>
              <a:buSzPct val="76388"/>
              <a:buFont typeface="Lucida Sans Unicode"/>
              <a:buChar char="■"/>
              <a:tabLst>
                <a:tab pos="316230" algn="l"/>
              </a:tabLst>
            </a:pPr>
            <a:r>
              <a:rPr sz="3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Keep</a:t>
            </a:r>
            <a:r>
              <a:rPr sz="36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track</a:t>
            </a:r>
            <a:r>
              <a:rPr sz="36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36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remainder</a:t>
            </a:r>
            <a:endParaRPr sz="3600">
              <a:latin typeface="Palatino Linotype"/>
              <a:cs typeface="Palatino Linotype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6"/>
    </mc:Choice>
    <mc:Fallback>
      <p:transition spd="slow" advTm="10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274320"/>
              <a:ext cx="8229600" cy="13347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1600200"/>
              <a:ext cx="8153400" cy="4953000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5"/>
    </mc:Choice>
    <mc:Fallback>
      <p:transition spd="slow" advTm="4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9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3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4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4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3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09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1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3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1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3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6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1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7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539" y="274320"/>
              <a:ext cx="7236459" cy="1358900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836919" y="48539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983737" y="583"/>
                  </a:lnTo>
                  <a:lnTo>
                    <a:pt x="911170" y="2309"/>
                  </a:lnTo>
                  <a:lnTo>
                    <a:pt x="840348" y="5144"/>
                  </a:lnTo>
                  <a:lnTo>
                    <a:pt x="771407" y="9054"/>
                  </a:lnTo>
                  <a:lnTo>
                    <a:pt x="704486" y="14005"/>
                  </a:lnTo>
                  <a:lnTo>
                    <a:pt x="639722" y="19962"/>
                  </a:lnTo>
                  <a:lnTo>
                    <a:pt x="577254" y="26892"/>
                  </a:lnTo>
                  <a:lnTo>
                    <a:pt x="517219" y="34760"/>
                  </a:lnTo>
                  <a:lnTo>
                    <a:pt x="459754" y="43532"/>
                  </a:lnTo>
                  <a:lnTo>
                    <a:pt x="404999" y="53173"/>
                  </a:lnTo>
                  <a:lnTo>
                    <a:pt x="353089" y="63651"/>
                  </a:lnTo>
                  <a:lnTo>
                    <a:pt x="304164" y="74929"/>
                  </a:lnTo>
                  <a:lnTo>
                    <a:pt x="258362" y="86976"/>
                  </a:lnTo>
                  <a:lnTo>
                    <a:pt x="215819" y="99755"/>
                  </a:lnTo>
                  <a:lnTo>
                    <a:pt x="176673" y="113233"/>
                  </a:lnTo>
                  <a:lnTo>
                    <a:pt x="141064" y="127376"/>
                  </a:lnTo>
                  <a:lnTo>
                    <a:pt x="81002" y="157519"/>
                  </a:lnTo>
                  <a:lnTo>
                    <a:pt x="36735" y="189912"/>
                  </a:lnTo>
                  <a:lnTo>
                    <a:pt x="9367" y="224279"/>
                  </a:lnTo>
                  <a:lnTo>
                    <a:pt x="0" y="260350"/>
                  </a:lnTo>
                  <a:lnTo>
                    <a:pt x="2364" y="278580"/>
                  </a:lnTo>
                  <a:lnTo>
                    <a:pt x="20870" y="313833"/>
                  </a:lnTo>
                  <a:lnTo>
                    <a:pt x="56825" y="347248"/>
                  </a:lnTo>
                  <a:lnTo>
                    <a:pt x="109127" y="378550"/>
                  </a:lnTo>
                  <a:lnTo>
                    <a:pt x="176673" y="407466"/>
                  </a:lnTo>
                  <a:lnTo>
                    <a:pt x="215819" y="420944"/>
                  </a:lnTo>
                  <a:lnTo>
                    <a:pt x="258362" y="433723"/>
                  </a:lnTo>
                  <a:lnTo>
                    <a:pt x="304164" y="445770"/>
                  </a:lnTo>
                  <a:lnTo>
                    <a:pt x="353089" y="457048"/>
                  </a:lnTo>
                  <a:lnTo>
                    <a:pt x="404999" y="467526"/>
                  </a:lnTo>
                  <a:lnTo>
                    <a:pt x="459754" y="477167"/>
                  </a:lnTo>
                  <a:lnTo>
                    <a:pt x="517219" y="485939"/>
                  </a:lnTo>
                  <a:lnTo>
                    <a:pt x="577254" y="493807"/>
                  </a:lnTo>
                  <a:lnTo>
                    <a:pt x="639722" y="500737"/>
                  </a:lnTo>
                  <a:lnTo>
                    <a:pt x="704486" y="506694"/>
                  </a:lnTo>
                  <a:lnTo>
                    <a:pt x="771407" y="511645"/>
                  </a:lnTo>
                  <a:lnTo>
                    <a:pt x="840348" y="515555"/>
                  </a:lnTo>
                  <a:lnTo>
                    <a:pt x="911170" y="518390"/>
                  </a:lnTo>
                  <a:lnTo>
                    <a:pt x="983737" y="520116"/>
                  </a:lnTo>
                  <a:lnTo>
                    <a:pt x="1057909" y="520700"/>
                  </a:lnTo>
                  <a:lnTo>
                    <a:pt x="1132082" y="520116"/>
                  </a:lnTo>
                  <a:lnTo>
                    <a:pt x="1204649" y="518390"/>
                  </a:lnTo>
                  <a:lnTo>
                    <a:pt x="1275471" y="515555"/>
                  </a:lnTo>
                  <a:lnTo>
                    <a:pt x="1344412" y="511645"/>
                  </a:lnTo>
                  <a:lnTo>
                    <a:pt x="1411333" y="506694"/>
                  </a:lnTo>
                  <a:lnTo>
                    <a:pt x="1476097" y="500737"/>
                  </a:lnTo>
                  <a:lnTo>
                    <a:pt x="1538565" y="493807"/>
                  </a:lnTo>
                  <a:lnTo>
                    <a:pt x="1598600" y="485939"/>
                  </a:lnTo>
                  <a:lnTo>
                    <a:pt x="1656065" y="477167"/>
                  </a:lnTo>
                  <a:lnTo>
                    <a:pt x="1710820" y="467526"/>
                  </a:lnTo>
                  <a:lnTo>
                    <a:pt x="1762730" y="457048"/>
                  </a:lnTo>
                  <a:lnTo>
                    <a:pt x="1811654" y="445769"/>
                  </a:lnTo>
                  <a:lnTo>
                    <a:pt x="1857457" y="433723"/>
                  </a:lnTo>
                  <a:lnTo>
                    <a:pt x="1900000" y="420944"/>
                  </a:lnTo>
                  <a:lnTo>
                    <a:pt x="1939146" y="407466"/>
                  </a:lnTo>
                  <a:lnTo>
                    <a:pt x="1974755" y="393323"/>
                  </a:lnTo>
                  <a:lnTo>
                    <a:pt x="2034817" y="363180"/>
                  </a:lnTo>
                  <a:lnTo>
                    <a:pt x="2079084" y="330787"/>
                  </a:lnTo>
                  <a:lnTo>
                    <a:pt x="2106452" y="296420"/>
                  </a:lnTo>
                  <a:lnTo>
                    <a:pt x="2115820" y="260350"/>
                  </a:lnTo>
                  <a:lnTo>
                    <a:pt x="2113455" y="242119"/>
                  </a:lnTo>
                  <a:lnTo>
                    <a:pt x="2094949" y="206866"/>
                  </a:lnTo>
                  <a:lnTo>
                    <a:pt x="2058994" y="173451"/>
                  </a:lnTo>
                  <a:lnTo>
                    <a:pt x="2006692" y="142149"/>
                  </a:lnTo>
                  <a:lnTo>
                    <a:pt x="1939146" y="113233"/>
                  </a:lnTo>
                  <a:lnTo>
                    <a:pt x="1900000" y="99755"/>
                  </a:lnTo>
                  <a:lnTo>
                    <a:pt x="1857457" y="86976"/>
                  </a:lnTo>
                  <a:lnTo>
                    <a:pt x="1811654" y="74930"/>
                  </a:lnTo>
                  <a:lnTo>
                    <a:pt x="1762730" y="63651"/>
                  </a:lnTo>
                  <a:lnTo>
                    <a:pt x="1710820" y="53173"/>
                  </a:lnTo>
                  <a:lnTo>
                    <a:pt x="1656065" y="43532"/>
                  </a:lnTo>
                  <a:lnTo>
                    <a:pt x="1598600" y="34760"/>
                  </a:lnTo>
                  <a:lnTo>
                    <a:pt x="1538565" y="26892"/>
                  </a:lnTo>
                  <a:lnTo>
                    <a:pt x="1476097" y="19962"/>
                  </a:lnTo>
                  <a:lnTo>
                    <a:pt x="1411333" y="14005"/>
                  </a:lnTo>
                  <a:lnTo>
                    <a:pt x="1344412" y="9054"/>
                  </a:lnTo>
                  <a:lnTo>
                    <a:pt x="1275471" y="5144"/>
                  </a:lnTo>
                  <a:lnTo>
                    <a:pt x="1204649" y="2309"/>
                  </a:lnTo>
                  <a:lnTo>
                    <a:pt x="1132082" y="583"/>
                  </a:lnTo>
                  <a:lnTo>
                    <a:pt x="105790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836919" y="48539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1132082" y="583"/>
                  </a:lnTo>
                  <a:lnTo>
                    <a:pt x="1204649" y="2309"/>
                  </a:lnTo>
                  <a:lnTo>
                    <a:pt x="1275471" y="5144"/>
                  </a:lnTo>
                  <a:lnTo>
                    <a:pt x="1344412" y="9054"/>
                  </a:lnTo>
                  <a:lnTo>
                    <a:pt x="1411333" y="14005"/>
                  </a:lnTo>
                  <a:lnTo>
                    <a:pt x="1476097" y="19962"/>
                  </a:lnTo>
                  <a:lnTo>
                    <a:pt x="1538565" y="26892"/>
                  </a:lnTo>
                  <a:lnTo>
                    <a:pt x="1598600" y="34760"/>
                  </a:lnTo>
                  <a:lnTo>
                    <a:pt x="1656065" y="43532"/>
                  </a:lnTo>
                  <a:lnTo>
                    <a:pt x="1710820" y="53173"/>
                  </a:lnTo>
                  <a:lnTo>
                    <a:pt x="1762730" y="63651"/>
                  </a:lnTo>
                  <a:lnTo>
                    <a:pt x="1811654" y="74930"/>
                  </a:lnTo>
                  <a:lnTo>
                    <a:pt x="1857457" y="86976"/>
                  </a:lnTo>
                  <a:lnTo>
                    <a:pt x="1900000" y="99755"/>
                  </a:lnTo>
                  <a:lnTo>
                    <a:pt x="1939146" y="113233"/>
                  </a:lnTo>
                  <a:lnTo>
                    <a:pt x="1974755" y="127376"/>
                  </a:lnTo>
                  <a:lnTo>
                    <a:pt x="2034817" y="157519"/>
                  </a:lnTo>
                  <a:lnTo>
                    <a:pt x="2079084" y="189912"/>
                  </a:lnTo>
                  <a:lnTo>
                    <a:pt x="2106452" y="224279"/>
                  </a:lnTo>
                  <a:lnTo>
                    <a:pt x="2115820" y="260350"/>
                  </a:lnTo>
                  <a:lnTo>
                    <a:pt x="2113455" y="278580"/>
                  </a:lnTo>
                  <a:lnTo>
                    <a:pt x="2094949" y="313833"/>
                  </a:lnTo>
                  <a:lnTo>
                    <a:pt x="2058994" y="347248"/>
                  </a:lnTo>
                  <a:lnTo>
                    <a:pt x="2006692" y="378550"/>
                  </a:lnTo>
                  <a:lnTo>
                    <a:pt x="1939146" y="407466"/>
                  </a:lnTo>
                  <a:lnTo>
                    <a:pt x="1900000" y="420944"/>
                  </a:lnTo>
                  <a:lnTo>
                    <a:pt x="1857457" y="433723"/>
                  </a:lnTo>
                  <a:lnTo>
                    <a:pt x="1811654" y="445769"/>
                  </a:lnTo>
                  <a:lnTo>
                    <a:pt x="1762730" y="457048"/>
                  </a:lnTo>
                  <a:lnTo>
                    <a:pt x="1710820" y="467526"/>
                  </a:lnTo>
                  <a:lnTo>
                    <a:pt x="1656065" y="477167"/>
                  </a:lnTo>
                  <a:lnTo>
                    <a:pt x="1598600" y="485939"/>
                  </a:lnTo>
                  <a:lnTo>
                    <a:pt x="1538565" y="493807"/>
                  </a:lnTo>
                  <a:lnTo>
                    <a:pt x="1476097" y="500737"/>
                  </a:lnTo>
                  <a:lnTo>
                    <a:pt x="1411333" y="506694"/>
                  </a:lnTo>
                  <a:lnTo>
                    <a:pt x="1344412" y="511645"/>
                  </a:lnTo>
                  <a:lnTo>
                    <a:pt x="1275471" y="515555"/>
                  </a:lnTo>
                  <a:lnTo>
                    <a:pt x="1204649" y="518390"/>
                  </a:lnTo>
                  <a:lnTo>
                    <a:pt x="1132082" y="520116"/>
                  </a:lnTo>
                  <a:lnTo>
                    <a:pt x="1057909" y="520700"/>
                  </a:lnTo>
                  <a:lnTo>
                    <a:pt x="983737" y="520116"/>
                  </a:lnTo>
                  <a:lnTo>
                    <a:pt x="911170" y="518390"/>
                  </a:lnTo>
                  <a:lnTo>
                    <a:pt x="840348" y="515555"/>
                  </a:lnTo>
                  <a:lnTo>
                    <a:pt x="771407" y="511645"/>
                  </a:lnTo>
                  <a:lnTo>
                    <a:pt x="704486" y="506694"/>
                  </a:lnTo>
                  <a:lnTo>
                    <a:pt x="639722" y="500737"/>
                  </a:lnTo>
                  <a:lnTo>
                    <a:pt x="577254" y="493807"/>
                  </a:lnTo>
                  <a:lnTo>
                    <a:pt x="517219" y="485939"/>
                  </a:lnTo>
                  <a:lnTo>
                    <a:pt x="459754" y="477167"/>
                  </a:lnTo>
                  <a:lnTo>
                    <a:pt x="404999" y="467526"/>
                  </a:lnTo>
                  <a:lnTo>
                    <a:pt x="353089" y="457048"/>
                  </a:lnTo>
                  <a:lnTo>
                    <a:pt x="304164" y="445770"/>
                  </a:lnTo>
                  <a:lnTo>
                    <a:pt x="258362" y="433723"/>
                  </a:lnTo>
                  <a:lnTo>
                    <a:pt x="215819" y="420944"/>
                  </a:lnTo>
                  <a:lnTo>
                    <a:pt x="176673" y="407466"/>
                  </a:lnTo>
                  <a:lnTo>
                    <a:pt x="141064" y="393323"/>
                  </a:lnTo>
                  <a:lnTo>
                    <a:pt x="81002" y="363180"/>
                  </a:lnTo>
                  <a:lnTo>
                    <a:pt x="36735" y="330787"/>
                  </a:lnTo>
                  <a:lnTo>
                    <a:pt x="9367" y="296420"/>
                  </a:lnTo>
                  <a:lnTo>
                    <a:pt x="0" y="260350"/>
                  </a:lnTo>
                  <a:lnTo>
                    <a:pt x="2364" y="242119"/>
                  </a:lnTo>
                  <a:lnTo>
                    <a:pt x="20870" y="206866"/>
                  </a:lnTo>
                  <a:lnTo>
                    <a:pt x="56825" y="173451"/>
                  </a:lnTo>
                  <a:lnTo>
                    <a:pt x="109127" y="142149"/>
                  </a:lnTo>
                  <a:lnTo>
                    <a:pt x="176673" y="113233"/>
                  </a:lnTo>
                  <a:lnTo>
                    <a:pt x="215819" y="99755"/>
                  </a:lnTo>
                  <a:lnTo>
                    <a:pt x="258362" y="86976"/>
                  </a:lnTo>
                  <a:lnTo>
                    <a:pt x="304164" y="74929"/>
                  </a:lnTo>
                  <a:lnTo>
                    <a:pt x="353089" y="63651"/>
                  </a:lnTo>
                  <a:lnTo>
                    <a:pt x="404999" y="53173"/>
                  </a:lnTo>
                  <a:lnTo>
                    <a:pt x="459754" y="43532"/>
                  </a:lnTo>
                  <a:lnTo>
                    <a:pt x="517219" y="34760"/>
                  </a:lnTo>
                  <a:lnTo>
                    <a:pt x="577254" y="26892"/>
                  </a:lnTo>
                  <a:lnTo>
                    <a:pt x="639722" y="19962"/>
                  </a:lnTo>
                  <a:lnTo>
                    <a:pt x="704486" y="14005"/>
                  </a:lnTo>
                  <a:lnTo>
                    <a:pt x="771407" y="9054"/>
                  </a:lnTo>
                  <a:lnTo>
                    <a:pt x="840348" y="5144"/>
                  </a:lnTo>
                  <a:lnTo>
                    <a:pt x="911170" y="2309"/>
                  </a:lnTo>
                  <a:lnTo>
                    <a:pt x="983737" y="583"/>
                  </a:lnTo>
                  <a:lnTo>
                    <a:pt x="1057909" y="0"/>
                  </a:lnTo>
                  <a:close/>
                </a:path>
                <a:path w="2115820" h="520700">
                  <a:moveTo>
                    <a:pt x="0" y="0"/>
                  </a:moveTo>
                  <a:lnTo>
                    <a:pt x="0" y="0"/>
                  </a:lnTo>
                </a:path>
                <a:path w="2115820" h="520700">
                  <a:moveTo>
                    <a:pt x="2115820" y="520700"/>
                  </a:moveTo>
                  <a:lnTo>
                    <a:pt x="2115820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6224270" y="49644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1514475" y="2581275"/>
            <a:ext cx="2532380" cy="685800"/>
            <a:chOff x="1514475" y="2581275"/>
            <a:chExt cx="2532380" cy="685800"/>
          </a:xfrm>
        </p:grpSpPr>
        <p:sp>
          <p:nvSpPr>
            <p:cNvPr id="192" name="object 192"/>
            <p:cNvSpPr/>
            <p:nvPr/>
          </p:nvSpPr>
          <p:spPr>
            <a:xfrm>
              <a:off x="1524000" y="25908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4"/>
                  </a:lnTo>
                  <a:lnTo>
                    <a:pt x="1540221" y="658753"/>
                  </a:lnTo>
                  <a:lnTo>
                    <a:pt x="1607565" y="654359"/>
                  </a:lnTo>
                  <a:lnTo>
                    <a:pt x="1673243" y="649057"/>
                  </a:lnTo>
                  <a:lnTo>
                    <a:pt x="1737163" y="642872"/>
                  </a:lnTo>
                  <a:lnTo>
                    <a:pt x="1799233" y="635829"/>
                  </a:lnTo>
                  <a:lnTo>
                    <a:pt x="1859360" y="627953"/>
                  </a:lnTo>
                  <a:lnTo>
                    <a:pt x="1917453" y="619270"/>
                  </a:lnTo>
                  <a:lnTo>
                    <a:pt x="1973419" y="609803"/>
                  </a:lnTo>
                  <a:lnTo>
                    <a:pt x="2027166" y="599578"/>
                  </a:lnTo>
                  <a:lnTo>
                    <a:pt x="2078602" y="588621"/>
                  </a:lnTo>
                  <a:lnTo>
                    <a:pt x="2127634" y="576955"/>
                  </a:lnTo>
                  <a:lnTo>
                    <a:pt x="2174172" y="564606"/>
                  </a:lnTo>
                  <a:lnTo>
                    <a:pt x="2218121" y="551600"/>
                  </a:lnTo>
                  <a:lnTo>
                    <a:pt x="2259391" y="537960"/>
                  </a:lnTo>
                  <a:lnTo>
                    <a:pt x="2297889" y="523713"/>
                  </a:lnTo>
                  <a:lnTo>
                    <a:pt x="2333523" y="508882"/>
                  </a:lnTo>
                  <a:lnTo>
                    <a:pt x="2395830" y="477572"/>
                  </a:lnTo>
                  <a:lnTo>
                    <a:pt x="2445574" y="444229"/>
                  </a:lnTo>
                  <a:lnTo>
                    <a:pt x="2482019" y="409055"/>
                  </a:lnTo>
                  <a:lnTo>
                    <a:pt x="2504426" y="372248"/>
                  </a:lnTo>
                  <a:lnTo>
                    <a:pt x="2512060" y="334010"/>
                  </a:lnTo>
                  <a:lnTo>
                    <a:pt x="2510136" y="314597"/>
                  </a:lnTo>
                  <a:lnTo>
                    <a:pt x="2495023" y="276821"/>
                  </a:lnTo>
                  <a:lnTo>
                    <a:pt x="2465505" y="240610"/>
                  </a:lnTo>
                  <a:lnTo>
                    <a:pt x="2422319" y="206161"/>
                  </a:lnTo>
                  <a:lnTo>
                    <a:pt x="2366201" y="173672"/>
                  </a:lnTo>
                  <a:lnTo>
                    <a:pt x="2297889" y="143340"/>
                  </a:lnTo>
                  <a:lnTo>
                    <a:pt x="2259391" y="129045"/>
                  </a:lnTo>
                  <a:lnTo>
                    <a:pt x="2218121" y="115363"/>
                  </a:lnTo>
                  <a:lnTo>
                    <a:pt x="2174172" y="102318"/>
                  </a:lnTo>
                  <a:lnTo>
                    <a:pt x="2127634" y="89937"/>
                  </a:lnTo>
                  <a:lnTo>
                    <a:pt x="2078602" y="78243"/>
                  </a:lnTo>
                  <a:lnTo>
                    <a:pt x="2027166" y="67261"/>
                  </a:lnTo>
                  <a:lnTo>
                    <a:pt x="1973419" y="57015"/>
                  </a:lnTo>
                  <a:lnTo>
                    <a:pt x="1917453" y="47531"/>
                  </a:lnTo>
                  <a:lnTo>
                    <a:pt x="1859360" y="38834"/>
                  </a:lnTo>
                  <a:lnTo>
                    <a:pt x="1799233" y="30946"/>
                  </a:lnTo>
                  <a:lnTo>
                    <a:pt x="1737163" y="23895"/>
                  </a:lnTo>
                  <a:lnTo>
                    <a:pt x="1673243" y="17703"/>
                  </a:lnTo>
                  <a:lnTo>
                    <a:pt x="1607565" y="12397"/>
                  </a:lnTo>
                  <a:lnTo>
                    <a:pt x="1540221" y="8000"/>
                  </a:lnTo>
                  <a:lnTo>
                    <a:pt x="1471303" y="4537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240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7"/>
                  </a:lnTo>
                  <a:lnTo>
                    <a:pt x="1540221" y="8000"/>
                  </a:lnTo>
                  <a:lnTo>
                    <a:pt x="1607565" y="12397"/>
                  </a:lnTo>
                  <a:lnTo>
                    <a:pt x="1673243" y="17703"/>
                  </a:lnTo>
                  <a:lnTo>
                    <a:pt x="1737163" y="23895"/>
                  </a:lnTo>
                  <a:lnTo>
                    <a:pt x="1799233" y="30946"/>
                  </a:lnTo>
                  <a:lnTo>
                    <a:pt x="1859360" y="38834"/>
                  </a:lnTo>
                  <a:lnTo>
                    <a:pt x="1917453" y="47531"/>
                  </a:lnTo>
                  <a:lnTo>
                    <a:pt x="1973419" y="57015"/>
                  </a:lnTo>
                  <a:lnTo>
                    <a:pt x="2027166" y="67261"/>
                  </a:lnTo>
                  <a:lnTo>
                    <a:pt x="2078602" y="78243"/>
                  </a:lnTo>
                  <a:lnTo>
                    <a:pt x="2127634" y="89937"/>
                  </a:lnTo>
                  <a:lnTo>
                    <a:pt x="2174172" y="102318"/>
                  </a:lnTo>
                  <a:lnTo>
                    <a:pt x="2218121" y="115363"/>
                  </a:lnTo>
                  <a:lnTo>
                    <a:pt x="2259391" y="129045"/>
                  </a:lnTo>
                  <a:lnTo>
                    <a:pt x="2297889" y="143340"/>
                  </a:lnTo>
                  <a:lnTo>
                    <a:pt x="2333523" y="158224"/>
                  </a:lnTo>
                  <a:lnTo>
                    <a:pt x="2395830" y="189660"/>
                  </a:lnTo>
                  <a:lnTo>
                    <a:pt x="2445574" y="223153"/>
                  </a:lnTo>
                  <a:lnTo>
                    <a:pt x="2482019" y="258508"/>
                  </a:lnTo>
                  <a:lnTo>
                    <a:pt x="2504426" y="295526"/>
                  </a:lnTo>
                  <a:lnTo>
                    <a:pt x="2512060" y="334010"/>
                  </a:lnTo>
                  <a:lnTo>
                    <a:pt x="2510136" y="353295"/>
                  </a:lnTo>
                  <a:lnTo>
                    <a:pt x="2495023" y="390843"/>
                  </a:lnTo>
                  <a:lnTo>
                    <a:pt x="2465505" y="426859"/>
                  </a:lnTo>
                  <a:lnTo>
                    <a:pt x="2422319" y="461142"/>
                  </a:lnTo>
                  <a:lnTo>
                    <a:pt x="2366201" y="493493"/>
                  </a:lnTo>
                  <a:lnTo>
                    <a:pt x="2297889" y="523713"/>
                  </a:lnTo>
                  <a:lnTo>
                    <a:pt x="2259391" y="537960"/>
                  </a:lnTo>
                  <a:lnTo>
                    <a:pt x="2218121" y="551600"/>
                  </a:lnTo>
                  <a:lnTo>
                    <a:pt x="2174172" y="564606"/>
                  </a:lnTo>
                  <a:lnTo>
                    <a:pt x="2127634" y="576955"/>
                  </a:lnTo>
                  <a:lnTo>
                    <a:pt x="2078602" y="588621"/>
                  </a:lnTo>
                  <a:lnTo>
                    <a:pt x="2027166" y="599578"/>
                  </a:lnTo>
                  <a:lnTo>
                    <a:pt x="1973419" y="609803"/>
                  </a:lnTo>
                  <a:lnTo>
                    <a:pt x="1917453" y="619270"/>
                  </a:lnTo>
                  <a:lnTo>
                    <a:pt x="1859360" y="627953"/>
                  </a:lnTo>
                  <a:lnTo>
                    <a:pt x="1799233" y="635829"/>
                  </a:lnTo>
                  <a:lnTo>
                    <a:pt x="1737163" y="642872"/>
                  </a:lnTo>
                  <a:lnTo>
                    <a:pt x="1673243" y="649057"/>
                  </a:lnTo>
                  <a:lnTo>
                    <a:pt x="1607565" y="654359"/>
                  </a:lnTo>
                  <a:lnTo>
                    <a:pt x="1540221" y="658753"/>
                  </a:lnTo>
                  <a:lnTo>
                    <a:pt x="1471303" y="662214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2355850" y="2774950"/>
            <a:ext cx="84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5629275" y="2581275"/>
            <a:ext cx="2532380" cy="685800"/>
            <a:chOff x="5629275" y="2581275"/>
            <a:chExt cx="2532380" cy="685800"/>
          </a:xfrm>
        </p:grpSpPr>
        <p:sp>
          <p:nvSpPr>
            <p:cNvPr id="196" name="object 196"/>
            <p:cNvSpPr/>
            <p:nvPr/>
          </p:nvSpPr>
          <p:spPr>
            <a:xfrm>
              <a:off x="5638800" y="25908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5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295"/>
                  </a:lnTo>
                  <a:lnTo>
                    <a:pt x="17036" y="390843"/>
                  </a:lnTo>
                  <a:lnTo>
                    <a:pt x="46554" y="426859"/>
                  </a:lnTo>
                  <a:lnTo>
                    <a:pt x="89740" y="461142"/>
                  </a:lnTo>
                  <a:lnTo>
                    <a:pt x="145858" y="493493"/>
                  </a:lnTo>
                  <a:lnTo>
                    <a:pt x="214170" y="523713"/>
                  </a:lnTo>
                  <a:lnTo>
                    <a:pt x="252668" y="537960"/>
                  </a:lnTo>
                  <a:lnTo>
                    <a:pt x="293938" y="551600"/>
                  </a:lnTo>
                  <a:lnTo>
                    <a:pt x="337887" y="564606"/>
                  </a:lnTo>
                  <a:lnTo>
                    <a:pt x="384425" y="576955"/>
                  </a:lnTo>
                  <a:lnTo>
                    <a:pt x="433457" y="588621"/>
                  </a:lnTo>
                  <a:lnTo>
                    <a:pt x="484893" y="599578"/>
                  </a:lnTo>
                  <a:lnTo>
                    <a:pt x="538640" y="609803"/>
                  </a:lnTo>
                  <a:lnTo>
                    <a:pt x="594606" y="619270"/>
                  </a:lnTo>
                  <a:lnTo>
                    <a:pt x="652699" y="627953"/>
                  </a:lnTo>
                  <a:lnTo>
                    <a:pt x="712826" y="635829"/>
                  </a:lnTo>
                  <a:lnTo>
                    <a:pt x="774896" y="642872"/>
                  </a:lnTo>
                  <a:lnTo>
                    <a:pt x="838816" y="649057"/>
                  </a:lnTo>
                  <a:lnTo>
                    <a:pt x="904494" y="654359"/>
                  </a:lnTo>
                  <a:lnTo>
                    <a:pt x="971838" y="658753"/>
                  </a:lnTo>
                  <a:lnTo>
                    <a:pt x="1040756" y="662214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4"/>
                  </a:lnTo>
                  <a:lnTo>
                    <a:pt x="1540221" y="658753"/>
                  </a:lnTo>
                  <a:lnTo>
                    <a:pt x="1607565" y="654359"/>
                  </a:lnTo>
                  <a:lnTo>
                    <a:pt x="1673243" y="649057"/>
                  </a:lnTo>
                  <a:lnTo>
                    <a:pt x="1737163" y="642872"/>
                  </a:lnTo>
                  <a:lnTo>
                    <a:pt x="1799233" y="635829"/>
                  </a:lnTo>
                  <a:lnTo>
                    <a:pt x="1859360" y="627953"/>
                  </a:lnTo>
                  <a:lnTo>
                    <a:pt x="1917453" y="619270"/>
                  </a:lnTo>
                  <a:lnTo>
                    <a:pt x="1973419" y="609803"/>
                  </a:lnTo>
                  <a:lnTo>
                    <a:pt x="2027166" y="599578"/>
                  </a:lnTo>
                  <a:lnTo>
                    <a:pt x="2078602" y="588621"/>
                  </a:lnTo>
                  <a:lnTo>
                    <a:pt x="2127634" y="576955"/>
                  </a:lnTo>
                  <a:lnTo>
                    <a:pt x="2174172" y="564606"/>
                  </a:lnTo>
                  <a:lnTo>
                    <a:pt x="2218121" y="551600"/>
                  </a:lnTo>
                  <a:lnTo>
                    <a:pt x="2259391" y="537960"/>
                  </a:lnTo>
                  <a:lnTo>
                    <a:pt x="2297889" y="523713"/>
                  </a:lnTo>
                  <a:lnTo>
                    <a:pt x="2333523" y="508882"/>
                  </a:lnTo>
                  <a:lnTo>
                    <a:pt x="2395830" y="477572"/>
                  </a:lnTo>
                  <a:lnTo>
                    <a:pt x="2445574" y="444229"/>
                  </a:lnTo>
                  <a:lnTo>
                    <a:pt x="2482019" y="409055"/>
                  </a:lnTo>
                  <a:lnTo>
                    <a:pt x="2504426" y="372248"/>
                  </a:lnTo>
                  <a:lnTo>
                    <a:pt x="2512059" y="334010"/>
                  </a:lnTo>
                  <a:lnTo>
                    <a:pt x="2510136" y="314597"/>
                  </a:lnTo>
                  <a:lnTo>
                    <a:pt x="2495023" y="276821"/>
                  </a:lnTo>
                  <a:lnTo>
                    <a:pt x="2465505" y="240610"/>
                  </a:lnTo>
                  <a:lnTo>
                    <a:pt x="2422319" y="206161"/>
                  </a:lnTo>
                  <a:lnTo>
                    <a:pt x="2366201" y="173672"/>
                  </a:lnTo>
                  <a:lnTo>
                    <a:pt x="2297889" y="143340"/>
                  </a:lnTo>
                  <a:lnTo>
                    <a:pt x="2259391" y="129045"/>
                  </a:lnTo>
                  <a:lnTo>
                    <a:pt x="2218121" y="115363"/>
                  </a:lnTo>
                  <a:lnTo>
                    <a:pt x="2174172" y="102318"/>
                  </a:lnTo>
                  <a:lnTo>
                    <a:pt x="2127634" y="89937"/>
                  </a:lnTo>
                  <a:lnTo>
                    <a:pt x="2078602" y="78243"/>
                  </a:lnTo>
                  <a:lnTo>
                    <a:pt x="2027166" y="67261"/>
                  </a:lnTo>
                  <a:lnTo>
                    <a:pt x="1973419" y="57015"/>
                  </a:lnTo>
                  <a:lnTo>
                    <a:pt x="1917453" y="47531"/>
                  </a:lnTo>
                  <a:lnTo>
                    <a:pt x="1859360" y="38834"/>
                  </a:lnTo>
                  <a:lnTo>
                    <a:pt x="1799233" y="30946"/>
                  </a:lnTo>
                  <a:lnTo>
                    <a:pt x="1737163" y="23895"/>
                  </a:lnTo>
                  <a:lnTo>
                    <a:pt x="1673243" y="17703"/>
                  </a:lnTo>
                  <a:lnTo>
                    <a:pt x="1607565" y="12397"/>
                  </a:lnTo>
                  <a:lnTo>
                    <a:pt x="1540221" y="8000"/>
                  </a:lnTo>
                  <a:lnTo>
                    <a:pt x="1471303" y="4537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638800" y="25908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7"/>
                  </a:lnTo>
                  <a:lnTo>
                    <a:pt x="1540221" y="8000"/>
                  </a:lnTo>
                  <a:lnTo>
                    <a:pt x="1607565" y="12397"/>
                  </a:lnTo>
                  <a:lnTo>
                    <a:pt x="1673243" y="17703"/>
                  </a:lnTo>
                  <a:lnTo>
                    <a:pt x="1737163" y="23895"/>
                  </a:lnTo>
                  <a:lnTo>
                    <a:pt x="1799233" y="30946"/>
                  </a:lnTo>
                  <a:lnTo>
                    <a:pt x="1859360" y="38834"/>
                  </a:lnTo>
                  <a:lnTo>
                    <a:pt x="1917453" y="47531"/>
                  </a:lnTo>
                  <a:lnTo>
                    <a:pt x="1973419" y="57015"/>
                  </a:lnTo>
                  <a:lnTo>
                    <a:pt x="2027166" y="67261"/>
                  </a:lnTo>
                  <a:lnTo>
                    <a:pt x="2078602" y="78243"/>
                  </a:lnTo>
                  <a:lnTo>
                    <a:pt x="2127634" y="89937"/>
                  </a:lnTo>
                  <a:lnTo>
                    <a:pt x="2174172" y="102318"/>
                  </a:lnTo>
                  <a:lnTo>
                    <a:pt x="2218121" y="115363"/>
                  </a:lnTo>
                  <a:lnTo>
                    <a:pt x="2259391" y="129045"/>
                  </a:lnTo>
                  <a:lnTo>
                    <a:pt x="2297889" y="143340"/>
                  </a:lnTo>
                  <a:lnTo>
                    <a:pt x="2333523" y="158224"/>
                  </a:lnTo>
                  <a:lnTo>
                    <a:pt x="2395830" y="189660"/>
                  </a:lnTo>
                  <a:lnTo>
                    <a:pt x="2445574" y="223153"/>
                  </a:lnTo>
                  <a:lnTo>
                    <a:pt x="2482019" y="258508"/>
                  </a:lnTo>
                  <a:lnTo>
                    <a:pt x="2504426" y="295526"/>
                  </a:lnTo>
                  <a:lnTo>
                    <a:pt x="2512059" y="334010"/>
                  </a:lnTo>
                  <a:lnTo>
                    <a:pt x="2510136" y="353295"/>
                  </a:lnTo>
                  <a:lnTo>
                    <a:pt x="2495023" y="390843"/>
                  </a:lnTo>
                  <a:lnTo>
                    <a:pt x="2465505" y="426859"/>
                  </a:lnTo>
                  <a:lnTo>
                    <a:pt x="2422319" y="461142"/>
                  </a:lnTo>
                  <a:lnTo>
                    <a:pt x="2366201" y="493493"/>
                  </a:lnTo>
                  <a:lnTo>
                    <a:pt x="2297889" y="523713"/>
                  </a:lnTo>
                  <a:lnTo>
                    <a:pt x="2259391" y="537960"/>
                  </a:lnTo>
                  <a:lnTo>
                    <a:pt x="2218121" y="551600"/>
                  </a:lnTo>
                  <a:lnTo>
                    <a:pt x="2174172" y="564606"/>
                  </a:lnTo>
                  <a:lnTo>
                    <a:pt x="2127634" y="576955"/>
                  </a:lnTo>
                  <a:lnTo>
                    <a:pt x="2078602" y="588621"/>
                  </a:lnTo>
                  <a:lnTo>
                    <a:pt x="2027166" y="599578"/>
                  </a:lnTo>
                  <a:lnTo>
                    <a:pt x="1973419" y="609803"/>
                  </a:lnTo>
                  <a:lnTo>
                    <a:pt x="1917453" y="619270"/>
                  </a:lnTo>
                  <a:lnTo>
                    <a:pt x="1859360" y="627953"/>
                  </a:lnTo>
                  <a:lnTo>
                    <a:pt x="1799233" y="635829"/>
                  </a:lnTo>
                  <a:lnTo>
                    <a:pt x="1737163" y="642872"/>
                  </a:lnTo>
                  <a:lnTo>
                    <a:pt x="1673243" y="649057"/>
                  </a:lnTo>
                  <a:lnTo>
                    <a:pt x="1607565" y="654359"/>
                  </a:lnTo>
                  <a:lnTo>
                    <a:pt x="1540221" y="658753"/>
                  </a:lnTo>
                  <a:lnTo>
                    <a:pt x="1471303" y="662214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4"/>
                  </a:lnTo>
                  <a:lnTo>
                    <a:pt x="971838" y="658753"/>
                  </a:lnTo>
                  <a:lnTo>
                    <a:pt x="904494" y="654359"/>
                  </a:lnTo>
                  <a:lnTo>
                    <a:pt x="838816" y="649057"/>
                  </a:lnTo>
                  <a:lnTo>
                    <a:pt x="774896" y="642872"/>
                  </a:lnTo>
                  <a:lnTo>
                    <a:pt x="712826" y="635829"/>
                  </a:lnTo>
                  <a:lnTo>
                    <a:pt x="652699" y="627953"/>
                  </a:lnTo>
                  <a:lnTo>
                    <a:pt x="594606" y="619270"/>
                  </a:lnTo>
                  <a:lnTo>
                    <a:pt x="538640" y="609803"/>
                  </a:lnTo>
                  <a:lnTo>
                    <a:pt x="484893" y="599578"/>
                  </a:lnTo>
                  <a:lnTo>
                    <a:pt x="433457" y="588621"/>
                  </a:lnTo>
                  <a:lnTo>
                    <a:pt x="384425" y="576955"/>
                  </a:lnTo>
                  <a:lnTo>
                    <a:pt x="337887" y="564606"/>
                  </a:lnTo>
                  <a:lnTo>
                    <a:pt x="293938" y="551600"/>
                  </a:lnTo>
                  <a:lnTo>
                    <a:pt x="252668" y="537960"/>
                  </a:lnTo>
                  <a:lnTo>
                    <a:pt x="214170" y="523713"/>
                  </a:lnTo>
                  <a:lnTo>
                    <a:pt x="178536" y="508882"/>
                  </a:lnTo>
                  <a:lnTo>
                    <a:pt x="116229" y="477572"/>
                  </a:lnTo>
                  <a:lnTo>
                    <a:pt x="66485" y="444229"/>
                  </a:lnTo>
                  <a:lnTo>
                    <a:pt x="30040" y="409055"/>
                  </a:lnTo>
                  <a:lnTo>
                    <a:pt x="7633" y="372248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6615430" y="2774950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5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1514475" y="4744084"/>
            <a:ext cx="2532380" cy="685800"/>
            <a:chOff x="1514475" y="4744084"/>
            <a:chExt cx="2532380" cy="685800"/>
          </a:xfrm>
        </p:grpSpPr>
        <p:sp>
          <p:nvSpPr>
            <p:cNvPr id="200" name="object 200"/>
            <p:cNvSpPr/>
            <p:nvPr/>
          </p:nvSpPr>
          <p:spPr>
            <a:xfrm>
              <a:off x="1524000" y="4753609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07"/>
                  </a:lnTo>
                  <a:lnTo>
                    <a:pt x="1111155" y="2015"/>
                  </a:lnTo>
                  <a:lnTo>
                    <a:pt x="1040756" y="4499"/>
                  </a:lnTo>
                  <a:lnTo>
                    <a:pt x="971838" y="7934"/>
                  </a:lnTo>
                  <a:lnTo>
                    <a:pt x="904494" y="12296"/>
                  </a:lnTo>
                  <a:lnTo>
                    <a:pt x="838816" y="17563"/>
                  </a:lnTo>
                  <a:lnTo>
                    <a:pt x="774896" y="23709"/>
                  </a:lnTo>
                  <a:lnTo>
                    <a:pt x="712826" y="30710"/>
                  </a:lnTo>
                  <a:lnTo>
                    <a:pt x="652699" y="38543"/>
                  </a:lnTo>
                  <a:lnTo>
                    <a:pt x="594606" y="47183"/>
                  </a:lnTo>
                  <a:lnTo>
                    <a:pt x="538640" y="56606"/>
                  </a:lnTo>
                  <a:lnTo>
                    <a:pt x="484893" y="66788"/>
                  </a:lnTo>
                  <a:lnTo>
                    <a:pt x="433457" y="77706"/>
                  </a:lnTo>
                  <a:lnTo>
                    <a:pt x="384425" y="89335"/>
                  </a:lnTo>
                  <a:lnTo>
                    <a:pt x="337887" y="101651"/>
                  </a:lnTo>
                  <a:lnTo>
                    <a:pt x="293938" y="114629"/>
                  </a:lnTo>
                  <a:lnTo>
                    <a:pt x="252668" y="128247"/>
                  </a:lnTo>
                  <a:lnTo>
                    <a:pt x="214170" y="142480"/>
                  </a:lnTo>
                  <a:lnTo>
                    <a:pt x="178536" y="157303"/>
                  </a:lnTo>
                  <a:lnTo>
                    <a:pt x="116229" y="188626"/>
                  </a:lnTo>
                  <a:lnTo>
                    <a:pt x="66485" y="222024"/>
                  </a:lnTo>
                  <a:lnTo>
                    <a:pt x="30040" y="257304"/>
                  </a:lnTo>
                  <a:lnTo>
                    <a:pt x="7633" y="294273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49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2"/>
                  </a:lnTo>
                  <a:lnTo>
                    <a:pt x="1540221" y="658749"/>
                  </a:lnTo>
                  <a:lnTo>
                    <a:pt x="1607565" y="654352"/>
                  </a:lnTo>
                  <a:lnTo>
                    <a:pt x="1673243" y="649046"/>
                  </a:lnTo>
                  <a:lnTo>
                    <a:pt x="1737163" y="642854"/>
                  </a:lnTo>
                  <a:lnTo>
                    <a:pt x="1799233" y="635803"/>
                  </a:lnTo>
                  <a:lnTo>
                    <a:pt x="1859360" y="627915"/>
                  </a:lnTo>
                  <a:lnTo>
                    <a:pt x="1917453" y="619218"/>
                  </a:lnTo>
                  <a:lnTo>
                    <a:pt x="1973419" y="609734"/>
                  </a:lnTo>
                  <a:lnTo>
                    <a:pt x="2027166" y="599488"/>
                  </a:lnTo>
                  <a:lnTo>
                    <a:pt x="2078602" y="588506"/>
                  </a:lnTo>
                  <a:lnTo>
                    <a:pt x="2127634" y="576812"/>
                  </a:lnTo>
                  <a:lnTo>
                    <a:pt x="2174172" y="564431"/>
                  </a:lnTo>
                  <a:lnTo>
                    <a:pt x="2218121" y="551386"/>
                  </a:lnTo>
                  <a:lnTo>
                    <a:pt x="2259391" y="537704"/>
                  </a:lnTo>
                  <a:lnTo>
                    <a:pt x="2297889" y="523409"/>
                  </a:lnTo>
                  <a:lnTo>
                    <a:pt x="2333523" y="508525"/>
                  </a:lnTo>
                  <a:lnTo>
                    <a:pt x="2395830" y="477089"/>
                  </a:lnTo>
                  <a:lnTo>
                    <a:pt x="2445574" y="443596"/>
                  </a:lnTo>
                  <a:lnTo>
                    <a:pt x="2482019" y="408241"/>
                  </a:lnTo>
                  <a:lnTo>
                    <a:pt x="2504426" y="371223"/>
                  </a:lnTo>
                  <a:lnTo>
                    <a:pt x="2512060" y="332739"/>
                  </a:lnTo>
                  <a:lnTo>
                    <a:pt x="2510136" y="313331"/>
                  </a:lnTo>
                  <a:lnTo>
                    <a:pt x="2495023" y="275589"/>
                  </a:lnTo>
                  <a:lnTo>
                    <a:pt x="2465505" y="239440"/>
                  </a:lnTo>
                  <a:lnTo>
                    <a:pt x="2422319" y="205078"/>
                  </a:lnTo>
                  <a:lnTo>
                    <a:pt x="2366201" y="172693"/>
                  </a:lnTo>
                  <a:lnTo>
                    <a:pt x="2297889" y="142480"/>
                  </a:lnTo>
                  <a:lnTo>
                    <a:pt x="2259391" y="128247"/>
                  </a:lnTo>
                  <a:lnTo>
                    <a:pt x="2218121" y="114629"/>
                  </a:lnTo>
                  <a:lnTo>
                    <a:pt x="2174172" y="101651"/>
                  </a:lnTo>
                  <a:lnTo>
                    <a:pt x="2127634" y="89335"/>
                  </a:lnTo>
                  <a:lnTo>
                    <a:pt x="2078602" y="77706"/>
                  </a:lnTo>
                  <a:lnTo>
                    <a:pt x="2027166" y="66788"/>
                  </a:lnTo>
                  <a:lnTo>
                    <a:pt x="1973419" y="56606"/>
                  </a:lnTo>
                  <a:lnTo>
                    <a:pt x="1917453" y="47183"/>
                  </a:lnTo>
                  <a:lnTo>
                    <a:pt x="1859360" y="38543"/>
                  </a:lnTo>
                  <a:lnTo>
                    <a:pt x="1799233" y="30710"/>
                  </a:lnTo>
                  <a:lnTo>
                    <a:pt x="1737163" y="23709"/>
                  </a:lnTo>
                  <a:lnTo>
                    <a:pt x="1673243" y="17563"/>
                  </a:lnTo>
                  <a:lnTo>
                    <a:pt x="1607565" y="12296"/>
                  </a:lnTo>
                  <a:lnTo>
                    <a:pt x="1540221" y="7934"/>
                  </a:lnTo>
                  <a:lnTo>
                    <a:pt x="1471303" y="4499"/>
                  </a:lnTo>
                  <a:lnTo>
                    <a:pt x="1400904" y="2015"/>
                  </a:lnTo>
                  <a:lnTo>
                    <a:pt x="1329115" y="507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524000" y="475360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15" y="507"/>
                  </a:lnTo>
                  <a:lnTo>
                    <a:pt x="1400904" y="2015"/>
                  </a:lnTo>
                  <a:lnTo>
                    <a:pt x="1471303" y="4499"/>
                  </a:lnTo>
                  <a:lnTo>
                    <a:pt x="1540221" y="7934"/>
                  </a:lnTo>
                  <a:lnTo>
                    <a:pt x="1607565" y="12296"/>
                  </a:lnTo>
                  <a:lnTo>
                    <a:pt x="1673243" y="17563"/>
                  </a:lnTo>
                  <a:lnTo>
                    <a:pt x="1737163" y="23709"/>
                  </a:lnTo>
                  <a:lnTo>
                    <a:pt x="1799233" y="30710"/>
                  </a:lnTo>
                  <a:lnTo>
                    <a:pt x="1859360" y="38543"/>
                  </a:lnTo>
                  <a:lnTo>
                    <a:pt x="1917453" y="47183"/>
                  </a:lnTo>
                  <a:lnTo>
                    <a:pt x="1973419" y="56606"/>
                  </a:lnTo>
                  <a:lnTo>
                    <a:pt x="2027166" y="66788"/>
                  </a:lnTo>
                  <a:lnTo>
                    <a:pt x="2078602" y="77706"/>
                  </a:lnTo>
                  <a:lnTo>
                    <a:pt x="2127634" y="89335"/>
                  </a:lnTo>
                  <a:lnTo>
                    <a:pt x="2174172" y="101651"/>
                  </a:lnTo>
                  <a:lnTo>
                    <a:pt x="2218121" y="114629"/>
                  </a:lnTo>
                  <a:lnTo>
                    <a:pt x="2259391" y="128247"/>
                  </a:lnTo>
                  <a:lnTo>
                    <a:pt x="2297889" y="142480"/>
                  </a:lnTo>
                  <a:lnTo>
                    <a:pt x="2333523" y="157303"/>
                  </a:lnTo>
                  <a:lnTo>
                    <a:pt x="2395830" y="188626"/>
                  </a:lnTo>
                  <a:lnTo>
                    <a:pt x="2445574" y="222024"/>
                  </a:lnTo>
                  <a:lnTo>
                    <a:pt x="2482019" y="257304"/>
                  </a:lnTo>
                  <a:lnTo>
                    <a:pt x="2504426" y="294273"/>
                  </a:lnTo>
                  <a:lnTo>
                    <a:pt x="2512060" y="332739"/>
                  </a:lnTo>
                  <a:lnTo>
                    <a:pt x="2510136" y="352152"/>
                  </a:lnTo>
                  <a:lnTo>
                    <a:pt x="2495023" y="389928"/>
                  </a:lnTo>
                  <a:lnTo>
                    <a:pt x="2465505" y="426139"/>
                  </a:lnTo>
                  <a:lnTo>
                    <a:pt x="2422319" y="460588"/>
                  </a:lnTo>
                  <a:lnTo>
                    <a:pt x="2366201" y="493077"/>
                  </a:lnTo>
                  <a:lnTo>
                    <a:pt x="2297889" y="523409"/>
                  </a:lnTo>
                  <a:lnTo>
                    <a:pt x="2259391" y="537704"/>
                  </a:lnTo>
                  <a:lnTo>
                    <a:pt x="2218121" y="551386"/>
                  </a:lnTo>
                  <a:lnTo>
                    <a:pt x="2174172" y="564431"/>
                  </a:lnTo>
                  <a:lnTo>
                    <a:pt x="2127634" y="576812"/>
                  </a:lnTo>
                  <a:lnTo>
                    <a:pt x="2078602" y="588506"/>
                  </a:lnTo>
                  <a:lnTo>
                    <a:pt x="2027166" y="599488"/>
                  </a:lnTo>
                  <a:lnTo>
                    <a:pt x="1973419" y="609734"/>
                  </a:lnTo>
                  <a:lnTo>
                    <a:pt x="1917453" y="619218"/>
                  </a:lnTo>
                  <a:lnTo>
                    <a:pt x="1859360" y="627915"/>
                  </a:lnTo>
                  <a:lnTo>
                    <a:pt x="1799233" y="635803"/>
                  </a:lnTo>
                  <a:lnTo>
                    <a:pt x="1737163" y="642854"/>
                  </a:lnTo>
                  <a:lnTo>
                    <a:pt x="1673243" y="649046"/>
                  </a:lnTo>
                  <a:lnTo>
                    <a:pt x="1607565" y="654352"/>
                  </a:lnTo>
                  <a:lnTo>
                    <a:pt x="1540221" y="658749"/>
                  </a:lnTo>
                  <a:lnTo>
                    <a:pt x="1471303" y="662212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30" y="666749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331"/>
                  </a:lnTo>
                  <a:lnTo>
                    <a:pt x="17036" y="275589"/>
                  </a:lnTo>
                  <a:lnTo>
                    <a:pt x="46554" y="239440"/>
                  </a:lnTo>
                  <a:lnTo>
                    <a:pt x="89740" y="205078"/>
                  </a:lnTo>
                  <a:lnTo>
                    <a:pt x="145858" y="172693"/>
                  </a:lnTo>
                  <a:lnTo>
                    <a:pt x="214170" y="142480"/>
                  </a:lnTo>
                  <a:lnTo>
                    <a:pt x="252668" y="128247"/>
                  </a:lnTo>
                  <a:lnTo>
                    <a:pt x="293938" y="114629"/>
                  </a:lnTo>
                  <a:lnTo>
                    <a:pt x="337887" y="101651"/>
                  </a:lnTo>
                  <a:lnTo>
                    <a:pt x="384425" y="89335"/>
                  </a:lnTo>
                  <a:lnTo>
                    <a:pt x="433457" y="77706"/>
                  </a:lnTo>
                  <a:lnTo>
                    <a:pt x="484893" y="66788"/>
                  </a:lnTo>
                  <a:lnTo>
                    <a:pt x="538640" y="56606"/>
                  </a:lnTo>
                  <a:lnTo>
                    <a:pt x="594606" y="47183"/>
                  </a:lnTo>
                  <a:lnTo>
                    <a:pt x="652699" y="38543"/>
                  </a:lnTo>
                  <a:lnTo>
                    <a:pt x="712826" y="30710"/>
                  </a:lnTo>
                  <a:lnTo>
                    <a:pt x="774896" y="23709"/>
                  </a:lnTo>
                  <a:lnTo>
                    <a:pt x="838816" y="17563"/>
                  </a:lnTo>
                  <a:lnTo>
                    <a:pt x="904494" y="12296"/>
                  </a:lnTo>
                  <a:lnTo>
                    <a:pt x="971838" y="7934"/>
                  </a:lnTo>
                  <a:lnTo>
                    <a:pt x="1040756" y="4499"/>
                  </a:lnTo>
                  <a:lnTo>
                    <a:pt x="1111155" y="2015"/>
                  </a:lnTo>
                  <a:lnTo>
                    <a:pt x="1182944" y="507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49"/>
                  </a:moveTo>
                  <a:lnTo>
                    <a:pt x="2513329" y="666749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2446020" y="49364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6846569" y="3505200"/>
            <a:ext cx="171450" cy="1143000"/>
            <a:chOff x="6846569" y="3505200"/>
            <a:chExt cx="171450" cy="1143000"/>
          </a:xfrm>
        </p:grpSpPr>
        <p:sp>
          <p:nvSpPr>
            <p:cNvPr id="204" name="object 204"/>
            <p:cNvSpPr/>
            <p:nvPr/>
          </p:nvSpPr>
          <p:spPr>
            <a:xfrm>
              <a:off x="6932929" y="3505200"/>
              <a:ext cx="0" cy="982980"/>
            </a:xfrm>
            <a:custGeom>
              <a:avLst/>
              <a:gdLst/>
              <a:ahLst/>
              <a:cxnLst/>
              <a:rect l="l" t="t" r="r" b="b"/>
              <a:pathLst>
                <a:path h="982979">
                  <a:moveTo>
                    <a:pt x="0" y="0"/>
                  </a:moveTo>
                  <a:lnTo>
                    <a:pt x="0" y="98298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846569" y="447675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0"/>
                  </a:lnTo>
                  <a:lnTo>
                    <a:pt x="86359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6" name="Audio 2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2"/>
    </mc:Choice>
    <mc:Fallback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15" y="0"/>
            <a:ext cx="9148445" cy="6859270"/>
            <a:chOff x="-2515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8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2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3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3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4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10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2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4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2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2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5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2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6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10" y="35560"/>
              <a:ext cx="7772400" cy="1109980"/>
            </a:xfrm>
            <a:prstGeom prst="rect">
              <a:avLst/>
            </a:prstGeom>
          </p:spPr>
        </p:pic>
      </p:grpSp>
      <p:sp>
        <p:nvSpPr>
          <p:cNvPr id="188" name="object 188"/>
          <p:cNvSpPr txBox="1">
            <a:spLocks noGrp="1"/>
          </p:cNvSpPr>
          <p:nvPr>
            <p:ph type="title"/>
          </p:nvPr>
        </p:nvSpPr>
        <p:spPr>
          <a:xfrm>
            <a:off x="970280" y="1899920"/>
            <a:ext cx="6357620" cy="127762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3600" b="1" spc="-300" dirty="0">
                <a:solidFill>
                  <a:srgbClr val="FFFFFF"/>
                </a:solidFill>
                <a:latin typeface="Verdana"/>
                <a:cs typeface="Verdana"/>
              </a:rPr>
              <a:t>Technique</a:t>
            </a:r>
            <a:endParaRPr sz="36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800"/>
              </a:spcBef>
            </a:pPr>
            <a:r>
              <a:rPr b="1" spc="-6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b="1" spc="-4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b="1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b="1" spc="-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b="1" spc="-3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b="1" spc="-200" dirty="0">
                <a:solidFill>
                  <a:srgbClr val="FFFFFF"/>
                </a:solidFill>
                <a:latin typeface="Verdana"/>
                <a:cs typeface="Verdana"/>
              </a:rPr>
              <a:t>na</a:t>
            </a:r>
            <a:r>
              <a:rPr b="1" spc="-3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b="1" spc="-4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b="1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b="1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b="1" spc="-4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b="1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b="1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b="1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b="1" spc="-330" dirty="0">
                <a:solidFill>
                  <a:srgbClr val="FFFFFF"/>
                </a:solidFill>
                <a:latin typeface="Verdana"/>
                <a:cs typeface="Verdana"/>
              </a:rPr>
              <a:t>inter</a:t>
            </a:r>
            <a:r>
              <a:rPr b="1" spc="-5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b="1" spc="-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b="1" spc="-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b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b="1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b="1" spc="-405" dirty="0">
                <a:solidFill>
                  <a:srgbClr val="FFFFFF"/>
                </a:solidFill>
                <a:latin typeface="Verdana"/>
                <a:cs typeface="Verdana"/>
              </a:rPr>
              <a:t>ry</a:t>
            </a:r>
          </a:p>
        </p:txBody>
      </p:sp>
      <p:pic>
        <p:nvPicPr>
          <p:cNvPr id="189" name="Audio 18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6"/>
    </mc:Choice>
    <mc:Fallback>
      <p:transition spd="slow" advTm="10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15" y="0"/>
            <a:ext cx="9148445" cy="6859270"/>
            <a:chOff x="-2515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8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2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3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3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4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10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2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4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2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2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5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2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6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10" y="35560"/>
              <a:ext cx="7772400" cy="1109980"/>
            </a:xfrm>
            <a:prstGeom prst="rect">
              <a:avLst/>
            </a:prstGeom>
          </p:spPr>
        </p:pic>
      </p:grpSp>
      <p:sp>
        <p:nvSpPr>
          <p:cNvPr id="188" name="object 188"/>
          <p:cNvSpPr txBox="1">
            <a:spLocks noGrp="1"/>
          </p:cNvSpPr>
          <p:nvPr>
            <p:ph type="title"/>
          </p:nvPr>
        </p:nvSpPr>
        <p:spPr>
          <a:xfrm>
            <a:off x="1201419" y="1405890"/>
            <a:ext cx="1693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410335" algn="l"/>
              </a:tabLst>
            </a:pPr>
            <a:r>
              <a:rPr b="1" spc="-5" dirty="0">
                <a:latin typeface="Courier New"/>
                <a:cs typeface="Courier New"/>
              </a:rPr>
              <a:t>1076</a:t>
            </a:r>
            <a:r>
              <a:rPr sz="2775" b="1" spc="-7" baseline="-24024" dirty="0">
                <a:latin typeface="Courier New"/>
                <a:cs typeface="Courier New"/>
              </a:rPr>
              <a:t>8	</a:t>
            </a:r>
            <a:r>
              <a:rPr sz="3200" b="1" dirty="0">
                <a:latin typeface="Courier New"/>
                <a:cs typeface="Courier New"/>
              </a:rPr>
              <a:t>=</a:t>
            </a:r>
            <a:endParaRPr sz="3200">
              <a:latin typeface="Courier New"/>
              <a:cs typeface="Courier New"/>
            </a:endParaRPr>
          </a:p>
        </p:txBody>
      </p:sp>
      <p:graphicFrame>
        <p:nvGraphicFramePr>
          <p:cNvPr id="189" name="object 189"/>
          <p:cNvGraphicFramePr>
            <a:graphicFrameLocks noGrp="1"/>
          </p:cNvGraphicFramePr>
          <p:nvPr/>
        </p:nvGraphicFramePr>
        <p:xfrm>
          <a:off x="3068280" y="1486654"/>
          <a:ext cx="5862952" cy="464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830"/>
                <a:gridCol w="601980"/>
                <a:gridCol w="220979"/>
                <a:gridCol w="847089"/>
                <a:gridCol w="1143000"/>
                <a:gridCol w="1129029"/>
                <a:gridCol w="365125"/>
                <a:gridCol w="883920"/>
              </a:tblGrid>
              <a:tr h="6069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4800" b="1" spc="-7" baseline="13888" dirty="0">
                          <a:latin typeface="Courier New"/>
                          <a:cs typeface="Courier New"/>
                        </a:rPr>
                        <a:t>?</a:t>
                      </a:r>
                      <a:r>
                        <a:rPr sz="1850" b="1" spc="-5" dirty="0">
                          <a:latin typeface="Courier New"/>
                          <a:cs typeface="Courier New"/>
                        </a:rPr>
                        <a:t>16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33655" marB="0"/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1004"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7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081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78C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78C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78C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78C1"/>
                      </a:solidFill>
                      <a:prstDash val="solid"/>
                    </a:lnL>
                    <a:lnR w="76200">
                      <a:solidFill>
                        <a:srgbClr val="FF78C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78C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11013">
                <a:tc>
                  <a:txBody>
                    <a:bodyPr/>
                    <a:lstStyle/>
                    <a:p>
                      <a:pPr marL="69850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001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50" algn="ctr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111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110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7556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35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1076</a:t>
                      </a:r>
                      <a:r>
                        <a:rPr sz="2100" b="1" spc="-15" baseline="-23809" dirty="0">
                          <a:latin typeface="Courier New"/>
                          <a:cs typeface="Courier New"/>
                        </a:rPr>
                        <a:t>8</a:t>
                      </a:r>
                      <a:endParaRPr sz="2100" baseline="-23809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=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3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23E</a:t>
                      </a:r>
                      <a:r>
                        <a:rPr sz="2100" b="1" spc="-7" baseline="-23809" dirty="0">
                          <a:latin typeface="Courier New"/>
                          <a:cs typeface="Courier New"/>
                        </a:rPr>
                        <a:t>16</a:t>
                      </a:r>
                      <a:endParaRPr sz="2100" baseline="-23809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190" name="object 190"/>
          <p:cNvGrpSpPr/>
          <p:nvPr/>
        </p:nvGrpSpPr>
        <p:grpSpPr>
          <a:xfrm>
            <a:off x="3343909" y="2514600"/>
            <a:ext cx="171450" cy="685800"/>
            <a:chOff x="3343909" y="2514600"/>
            <a:chExt cx="171450" cy="685800"/>
          </a:xfrm>
        </p:grpSpPr>
        <p:sp>
          <p:nvSpPr>
            <p:cNvPr id="191" name="object 191"/>
            <p:cNvSpPr/>
            <p:nvPr/>
          </p:nvSpPr>
          <p:spPr>
            <a:xfrm>
              <a:off x="3428999" y="25146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80">
                  <a:moveTo>
                    <a:pt x="0" y="0"/>
                  </a:moveTo>
                  <a:lnTo>
                    <a:pt x="0" y="5257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343909" y="302895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0"/>
                  </a:lnTo>
                  <a:lnTo>
                    <a:pt x="85089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3" name="object 193"/>
          <p:cNvSpPr/>
          <p:nvPr/>
        </p:nvSpPr>
        <p:spPr>
          <a:xfrm>
            <a:off x="5323840" y="3028950"/>
            <a:ext cx="172720" cy="171450"/>
          </a:xfrm>
          <a:custGeom>
            <a:avLst/>
            <a:gdLst/>
            <a:ahLst/>
            <a:cxnLst/>
            <a:rect l="l" t="t" r="r" b="b"/>
            <a:pathLst>
              <a:path w="172720" h="171450">
                <a:moveTo>
                  <a:pt x="172720" y="0"/>
                </a:moveTo>
                <a:lnTo>
                  <a:pt x="0" y="0"/>
                </a:lnTo>
                <a:lnTo>
                  <a:pt x="86360" y="171450"/>
                </a:lnTo>
                <a:lnTo>
                  <a:pt x="172720" y="0"/>
                </a:lnTo>
                <a:close/>
              </a:path>
            </a:pathLst>
          </a:custGeom>
          <a:solidFill>
            <a:srgbClr val="FF7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258309" y="30289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85089" y="171450"/>
                </a:lnTo>
                <a:lnTo>
                  <a:pt x="171450" y="0"/>
                </a:lnTo>
                <a:close/>
              </a:path>
            </a:pathLst>
          </a:custGeom>
          <a:solidFill>
            <a:srgbClr val="FF7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466840" y="3028950"/>
            <a:ext cx="172720" cy="171450"/>
          </a:xfrm>
          <a:custGeom>
            <a:avLst/>
            <a:gdLst/>
            <a:ahLst/>
            <a:cxnLst/>
            <a:rect l="l" t="t" r="r" b="b"/>
            <a:pathLst>
              <a:path w="172720" h="171450">
                <a:moveTo>
                  <a:pt x="172719" y="0"/>
                </a:moveTo>
                <a:lnTo>
                  <a:pt x="0" y="0"/>
                </a:lnTo>
                <a:lnTo>
                  <a:pt x="86360" y="171450"/>
                </a:lnTo>
                <a:lnTo>
                  <a:pt x="172719" y="0"/>
                </a:lnTo>
                <a:close/>
              </a:path>
            </a:pathLst>
          </a:custGeom>
          <a:solidFill>
            <a:srgbClr val="FF7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46550" y="37338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5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7" name="Audio 1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2854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9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3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4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4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3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09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1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3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1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3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6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1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7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684519" y="50063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983737" y="583"/>
                  </a:lnTo>
                  <a:lnTo>
                    <a:pt x="911170" y="2309"/>
                  </a:lnTo>
                  <a:lnTo>
                    <a:pt x="840348" y="5144"/>
                  </a:lnTo>
                  <a:lnTo>
                    <a:pt x="771407" y="9054"/>
                  </a:lnTo>
                  <a:lnTo>
                    <a:pt x="704486" y="14005"/>
                  </a:lnTo>
                  <a:lnTo>
                    <a:pt x="639722" y="19962"/>
                  </a:lnTo>
                  <a:lnTo>
                    <a:pt x="577254" y="26892"/>
                  </a:lnTo>
                  <a:lnTo>
                    <a:pt x="517219" y="34760"/>
                  </a:lnTo>
                  <a:lnTo>
                    <a:pt x="459754" y="43532"/>
                  </a:lnTo>
                  <a:lnTo>
                    <a:pt x="404999" y="53173"/>
                  </a:lnTo>
                  <a:lnTo>
                    <a:pt x="353089" y="63651"/>
                  </a:lnTo>
                  <a:lnTo>
                    <a:pt x="304164" y="74929"/>
                  </a:lnTo>
                  <a:lnTo>
                    <a:pt x="258362" y="86976"/>
                  </a:lnTo>
                  <a:lnTo>
                    <a:pt x="215819" y="99755"/>
                  </a:lnTo>
                  <a:lnTo>
                    <a:pt x="176673" y="113233"/>
                  </a:lnTo>
                  <a:lnTo>
                    <a:pt x="141064" y="127376"/>
                  </a:lnTo>
                  <a:lnTo>
                    <a:pt x="81002" y="157519"/>
                  </a:lnTo>
                  <a:lnTo>
                    <a:pt x="36735" y="189912"/>
                  </a:lnTo>
                  <a:lnTo>
                    <a:pt x="9367" y="224279"/>
                  </a:lnTo>
                  <a:lnTo>
                    <a:pt x="0" y="260350"/>
                  </a:lnTo>
                  <a:lnTo>
                    <a:pt x="2364" y="278580"/>
                  </a:lnTo>
                  <a:lnTo>
                    <a:pt x="20870" y="313833"/>
                  </a:lnTo>
                  <a:lnTo>
                    <a:pt x="56825" y="347248"/>
                  </a:lnTo>
                  <a:lnTo>
                    <a:pt x="109127" y="378550"/>
                  </a:lnTo>
                  <a:lnTo>
                    <a:pt x="176673" y="407466"/>
                  </a:lnTo>
                  <a:lnTo>
                    <a:pt x="215819" y="420944"/>
                  </a:lnTo>
                  <a:lnTo>
                    <a:pt x="258362" y="433723"/>
                  </a:lnTo>
                  <a:lnTo>
                    <a:pt x="304164" y="445770"/>
                  </a:lnTo>
                  <a:lnTo>
                    <a:pt x="353089" y="457048"/>
                  </a:lnTo>
                  <a:lnTo>
                    <a:pt x="404999" y="467526"/>
                  </a:lnTo>
                  <a:lnTo>
                    <a:pt x="459754" y="477167"/>
                  </a:lnTo>
                  <a:lnTo>
                    <a:pt x="517219" y="485939"/>
                  </a:lnTo>
                  <a:lnTo>
                    <a:pt x="577254" y="493807"/>
                  </a:lnTo>
                  <a:lnTo>
                    <a:pt x="639722" y="500737"/>
                  </a:lnTo>
                  <a:lnTo>
                    <a:pt x="704486" y="506694"/>
                  </a:lnTo>
                  <a:lnTo>
                    <a:pt x="771407" y="511645"/>
                  </a:lnTo>
                  <a:lnTo>
                    <a:pt x="840348" y="515555"/>
                  </a:lnTo>
                  <a:lnTo>
                    <a:pt x="911170" y="518390"/>
                  </a:lnTo>
                  <a:lnTo>
                    <a:pt x="983737" y="520116"/>
                  </a:lnTo>
                  <a:lnTo>
                    <a:pt x="1057909" y="520700"/>
                  </a:lnTo>
                  <a:lnTo>
                    <a:pt x="1132082" y="520116"/>
                  </a:lnTo>
                  <a:lnTo>
                    <a:pt x="1204649" y="518390"/>
                  </a:lnTo>
                  <a:lnTo>
                    <a:pt x="1275471" y="515555"/>
                  </a:lnTo>
                  <a:lnTo>
                    <a:pt x="1344412" y="511645"/>
                  </a:lnTo>
                  <a:lnTo>
                    <a:pt x="1411333" y="506694"/>
                  </a:lnTo>
                  <a:lnTo>
                    <a:pt x="1476097" y="500737"/>
                  </a:lnTo>
                  <a:lnTo>
                    <a:pt x="1538565" y="493807"/>
                  </a:lnTo>
                  <a:lnTo>
                    <a:pt x="1598600" y="485939"/>
                  </a:lnTo>
                  <a:lnTo>
                    <a:pt x="1656065" y="477167"/>
                  </a:lnTo>
                  <a:lnTo>
                    <a:pt x="1710820" y="467526"/>
                  </a:lnTo>
                  <a:lnTo>
                    <a:pt x="1762730" y="457048"/>
                  </a:lnTo>
                  <a:lnTo>
                    <a:pt x="1811654" y="445769"/>
                  </a:lnTo>
                  <a:lnTo>
                    <a:pt x="1857457" y="433723"/>
                  </a:lnTo>
                  <a:lnTo>
                    <a:pt x="1900000" y="420944"/>
                  </a:lnTo>
                  <a:lnTo>
                    <a:pt x="1939146" y="407466"/>
                  </a:lnTo>
                  <a:lnTo>
                    <a:pt x="1974755" y="393323"/>
                  </a:lnTo>
                  <a:lnTo>
                    <a:pt x="2034817" y="363180"/>
                  </a:lnTo>
                  <a:lnTo>
                    <a:pt x="2079084" y="330787"/>
                  </a:lnTo>
                  <a:lnTo>
                    <a:pt x="2106452" y="296420"/>
                  </a:lnTo>
                  <a:lnTo>
                    <a:pt x="2115820" y="260350"/>
                  </a:lnTo>
                  <a:lnTo>
                    <a:pt x="2113455" y="242119"/>
                  </a:lnTo>
                  <a:lnTo>
                    <a:pt x="2094949" y="206866"/>
                  </a:lnTo>
                  <a:lnTo>
                    <a:pt x="2058994" y="173451"/>
                  </a:lnTo>
                  <a:lnTo>
                    <a:pt x="2006692" y="142149"/>
                  </a:lnTo>
                  <a:lnTo>
                    <a:pt x="1939146" y="113233"/>
                  </a:lnTo>
                  <a:lnTo>
                    <a:pt x="1900000" y="99755"/>
                  </a:lnTo>
                  <a:lnTo>
                    <a:pt x="1857457" y="86976"/>
                  </a:lnTo>
                  <a:lnTo>
                    <a:pt x="1811654" y="74930"/>
                  </a:lnTo>
                  <a:lnTo>
                    <a:pt x="1762730" y="63651"/>
                  </a:lnTo>
                  <a:lnTo>
                    <a:pt x="1710820" y="53173"/>
                  </a:lnTo>
                  <a:lnTo>
                    <a:pt x="1656065" y="43532"/>
                  </a:lnTo>
                  <a:lnTo>
                    <a:pt x="1598600" y="34760"/>
                  </a:lnTo>
                  <a:lnTo>
                    <a:pt x="1538565" y="26892"/>
                  </a:lnTo>
                  <a:lnTo>
                    <a:pt x="1476097" y="19962"/>
                  </a:lnTo>
                  <a:lnTo>
                    <a:pt x="1411333" y="14005"/>
                  </a:lnTo>
                  <a:lnTo>
                    <a:pt x="1344412" y="9054"/>
                  </a:lnTo>
                  <a:lnTo>
                    <a:pt x="1275471" y="5144"/>
                  </a:lnTo>
                  <a:lnTo>
                    <a:pt x="1204649" y="2309"/>
                  </a:lnTo>
                  <a:lnTo>
                    <a:pt x="1132082" y="583"/>
                  </a:lnTo>
                  <a:lnTo>
                    <a:pt x="105790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684519" y="5006339"/>
              <a:ext cx="2115820" cy="520700"/>
            </a:xfrm>
            <a:custGeom>
              <a:avLst/>
              <a:gdLst/>
              <a:ahLst/>
              <a:cxnLst/>
              <a:rect l="l" t="t" r="r" b="b"/>
              <a:pathLst>
                <a:path w="2115820" h="520700">
                  <a:moveTo>
                    <a:pt x="1057909" y="0"/>
                  </a:moveTo>
                  <a:lnTo>
                    <a:pt x="1132082" y="583"/>
                  </a:lnTo>
                  <a:lnTo>
                    <a:pt x="1204649" y="2309"/>
                  </a:lnTo>
                  <a:lnTo>
                    <a:pt x="1275471" y="5144"/>
                  </a:lnTo>
                  <a:lnTo>
                    <a:pt x="1344412" y="9054"/>
                  </a:lnTo>
                  <a:lnTo>
                    <a:pt x="1411333" y="14005"/>
                  </a:lnTo>
                  <a:lnTo>
                    <a:pt x="1476097" y="19962"/>
                  </a:lnTo>
                  <a:lnTo>
                    <a:pt x="1538565" y="26892"/>
                  </a:lnTo>
                  <a:lnTo>
                    <a:pt x="1598600" y="34760"/>
                  </a:lnTo>
                  <a:lnTo>
                    <a:pt x="1656065" y="43532"/>
                  </a:lnTo>
                  <a:lnTo>
                    <a:pt x="1710820" y="53173"/>
                  </a:lnTo>
                  <a:lnTo>
                    <a:pt x="1762730" y="63651"/>
                  </a:lnTo>
                  <a:lnTo>
                    <a:pt x="1811654" y="74930"/>
                  </a:lnTo>
                  <a:lnTo>
                    <a:pt x="1857457" y="86976"/>
                  </a:lnTo>
                  <a:lnTo>
                    <a:pt x="1900000" y="99755"/>
                  </a:lnTo>
                  <a:lnTo>
                    <a:pt x="1939146" y="113233"/>
                  </a:lnTo>
                  <a:lnTo>
                    <a:pt x="1974755" y="127376"/>
                  </a:lnTo>
                  <a:lnTo>
                    <a:pt x="2034817" y="157519"/>
                  </a:lnTo>
                  <a:lnTo>
                    <a:pt x="2079084" y="189912"/>
                  </a:lnTo>
                  <a:lnTo>
                    <a:pt x="2106452" y="224279"/>
                  </a:lnTo>
                  <a:lnTo>
                    <a:pt x="2115820" y="260350"/>
                  </a:lnTo>
                  <a:lnTo>
                    <a:pt x="2113455" y="278580"/>
                  </a:lnTo>
                  <a:lnTo>
                    <a:pt x="2094949" y="313833"/>
                  </a:lnTo>
                  <a:lnTo>
                    <a:pt x="2058994" y="347248"/>
                  </a:lnTo>
                  <a:lnTo>
                    <a:pt x="2006692" y="378550"/>
                  </a:lnTo>
                  <a:lnTo>
                    <a:pt x="1939146" y="407466"/>
                  </a:lnTo>
                  <a:lnTo>
                    <a:pt x="1900000" y="420944"/>
                  </a:lnTo>
                  <a:lnTo>
                    <a:pt x="1857457" y="433723"/>
                  </a:lnTo>
                  <a:lnTo>
                    <a:pt x="1811654" y="445769"/>
                  </a:lnTo>
                  <a:lnTo>
                    <a:pt x="1762730" y="457048"/>
                  </a:lnTo>
                  <a:lnTo>
                    <a:pt x="1710820" y="467526"/>
                  </a:lnTo>
                  <a:lnTo>
                    <a:pt x="1656065" y="477167"/>
                  </a:lnTo>
                  <a:lnTo>
                    <a:pt x="1598600" y="485939"/>
                  </a:lnTo>
                  <a:lnTo>
                    <a:pt x="1538565" y="493807"/>
                  </a:lnTo>
                  <a:lnTo>
                    <a:pt x="1476097" y="500737"/>
                  </a:lnTo>
                  <a:lnTo>
                    <a:pt x="1411333" y="506694"/>
                  </a:lnTo>
                  <a:lnTo>
                    <a:pt x="1344412" y="511645"/>
                  </a:lnTo>
                  <a:lnTo>
                    <a:pt x="1275471" y="515555"/>
                  </a:lnTo>
                  <a:lnTo>
                    <a:pt x="1204649" y="518390"/>
                  </a:lnTo>
                  <a:lnTo>
                    <a:pt x="1132082" y="520116"/>
                  </a:lnTo>
                  <a:lnTo>
                    <a:pt x="1057909" y="520700"/>
                  </a:lnTo>
                  <a:lnTo>
                    <a:pt x="983737" y="520116"/>
                  </a:lnTo>
                  <a:lnTo>
                    <a:pt x="911170" y="518390"/>
                  </a:lnTo>
                  <a:lnTo>
                    <a:pt x="840348" y="515555"/>
                  </a:lnTo>
                  <a:lnTo>
                    <a:pt x="771407" y="511645"/>
                  </a:lnTo>
                  <a:lnTo>
                    <a:pt x="704486" y="506694"/>
                  </a:lnTo>
                  <a:lnTo>
                    <a:pt x="639722" y="500737"/>
                  </a:lnTo>
                  <a:lnTo>
                    <a:pt x="577254" y="493807"/>
                  </a:lnTo>
                  <a:lnTo>
                    <a:pt x="517219" y="485939"/>
                  </a:lnTo>
                  <a:lnTo>
                    <a:pt x="459754" y="477167"/>
                  </a:lnTo>
                  <a:lnTo>
                    <a:pt x="404999" y="467526"/>
                  </a:lnTo>
                  <a:lnTo>
                    <a:pt x="353089" y="457048"/>
                  </a:lnTo>
                  <a:lnTo>
                    <a:pt x="304164" y="445770"/>
                  </a:lnTo>
                  <a:lnTo>
                    <a:pt x="258362" y="433723"/>
                  </a:lnTo>
                  <a:lnTo>
                    <a:pt x="215819" y="420944"/>
                  </a:lnTo>
                  <a:lnTo>
                    <a:pt x="176673" y="407466"/>
                  </a:lnTo>
                  <a:lnTo>
                    <a:pt x="141064" y="393323"/>
                  </a:lnTo>
                  <a:lnTo>
                    <a:pt x="81002" y="363180"/>
                  </a:lnTo>
                  <a:lnTo>
                    <a:pt x="36735" y="330787"/>
                  </a:lnTo>
                  <a:lnTo>
                    <a:pt x="9367" y="296420"/>
                  </a:lnTo>
                  <a:lnTo>
                    <a:pt x="0" y="260350"/>
                  </a:lnTo>
                  <a:lnTo>
                    <a:pt x="2364" y="242119"/>
                  </a:lnTo>
                  <a:lnTo>
                    <a:pt x="20870" y="206866"/>
                  </a:lnTo>
                  <a:lnTo>
                    <a:pt x="56825" y="173451"/>
                  </a:lnTo>
                  <a:lnTo>
                    <a:pt x="109127" y="142149"/>
                  </a:lnTo>
                  <a:lnTo>
                    <a:pt x="176673" y="113233"/>
                  </a:lnTo>
                  <a:lnTo>
                    <a:pt x="215819" y="99755"/>
                  </a:lnTo>
                  <a:lnTo>
                    <a:pt x="258362" y="86976"/>
                  </a:lnTo>
                  <a:lnTo>
                    <a:pt x="304164" y="74929"/>
                  </a:lnTo>
                  <a:lnTo>
                    <a:pt x="353089" y="63651"/>
                  </a:lnTo>
                  <a:lnTo>
                    <a:pt x="404999" y="53173"/>
                  </a:lnTo>
                  <a:lnTo>
                    <a:pt x="459754" y="43532"/>
                  </a:lnTo>
                  <a:lnTo>
                    <a:pt x="517219" y="34760"/>
                  </a:lnTo>
                  <a:lnTo>
                    <a:pt x="577254" y="26892"/>
                  </a:lnTo>
                  <a:lnTo>
                    <a:pt x="639722" y="19962"/>
                  </a:lnTo>
                  <a:lnTo>
                    <a:pt x="704486" y="14005"/>
                  </a:lnTo>
                  <a:lnTo>
                    <a:pt x="771407" y="9054"/>
                  </a:lnTo>
                  <a:lnTo>
                    <a:pt x="840348" y="5144"/>
                  </a:lnTo>
                  <a:lnTo>
                    <a:pt x="911170" y="2309"/>
                  </a:lnTo>
                  <a:lnTo>
                    <a:pt x="983737" y="583"/>
                  </a:lnTo>
                  <a:lnTo>
                    <a:pt x="1057909" y="0"/>
                  </a:lnTo>
                  <a:close/>
                </a:path>
                <a:path w="2115820" h="520700">
                  <a:moveTo>
                    <a:pt x="0" y="0"/>
                  </a:moveTo>
                  <a:lnTo>
                    <a:pt x="0" y="0"/>
                  </a:lnTo>
                </a:path>
                <a:path w="2115820" h="520700">
                  <a:moveTo>
                    <a:pt x="2115820" y="520700"/>
                  </a:moveTo>
                  <a:lnTo>
                    <a:pt x="2115820" y="52070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189"/>
          <p:cNvSpPr txBox="1"/>
          <p:nvPr/>
        </p:nvSpPr>
        <p:spPr>
          <a:xfrm>
            <a:off x="6071870" y="5116829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Hexadecimal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1362075" y="2733675"/>
            <a:ext cx="2532380" cy="685800"/>
            <a:chOff x="1362075" y="2733675"/>
            <a:chExt cx="2532380" cy="685800"/>
          </a:xfrm>
        </p:grpSpPr>
        <p:sp>
          <p:nvSpPr>
            <p:cNvPr id="191" name="object 191"/>
            <p:cNvSpPr/>
            <p:nvPr/>
          </p:nvSpPr>
          <p:spPr>
            <a:xfrm>
              <a:off x="1371600" y="27432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2"/>
                  </a:lnTo>
                  <a:lnTo>
                    <a:pt x="1540221" y="658749"/>
                  </a:lnTo>
                  <a:lnTo>
                    <a:pt x="1607565" y="654352"/>
                  </a:lnTo>
                  <a:lnTo>
                    <a:pt x="1673243" y="649046"/>
                  </a:lnTo>
                  <a:lnTo>
                    <a:pt x="1737163" y="642854"/>
                  </a:lnTo>
                  <a:lnTo>
                    <a:pt x="1799233" y="635803"/>
                  </a:lnTo>
                  <a:lnTo>
                    <a:pt x="1859360" y="627915"/>
                  </a:lnTo>
                  <a:lnTo>
                    <a:pt x="1917453" y="619218"/>
                  </a:lnTo>
                  <a:lnTo>
                    <a:pt x="1973419" y="609734"/>
                  </a:lnTo>
                  <a:lnTo>
                    <a:pt x="2027166" y="599488"/>
                  </a:lnTo>
                  <a:lnTo>
                    <a:pt x="2078602" y="588506"/>
                  </a:lnTo>
                  <a:lnTo>
                    <a:pt x="2127634" y="576812"/>
                  </a:lnTo>
                  <a:lnTo>
                    <a:pt x="2174172" y="564431"/>
                  </a:lnTo>
                  <a:lnTo>
                    <a:pt x="2218121" y="551386"/>
                  </a:lnTo>
                  <a:lnTo>
                    <a:pt x="2259391" y="537704"/>
                  </a:lnTo>
                  <a:lnTo>
                    <a:pt x="2297889" y="523409"/>
                  </a:lnTo>
                  <a:lnTo>
                    <a:pt x="2333523" y="508525"/>
                  </a:lnTo>
                  <a:lnTo>
                    <a:pt x="2395830" y="477089"/>
                  </a:lnTo>
                  <a:lnTo>
                    <a:pt x="2445574" y="443596"/>
                  </a:lnTo>
                  <a:lnTo>
                    <a:pt x="2482019" y="408241"/>
                  </a:lnTo>
                  <a:lnTo>
                    <a:pt x="2504426" y="371223"/>
                  </a:lnTo>
                  <a:lnTo>
                    <a:pt x="2512060" y="332739"/>
                  </a:lnTo>
                  <a:lnTo>
                    <a:pt x="2510136" y="313454"/>
                  </a:lnTo>
                  <a:lnTo>
                    <a:pt x="2495023" y="275906"/>
                  </a:lnTo>
                  <a:lnTo>
                    <a:pt x="2465505" y="239890"/>
                  </a:lnTo>
                  <a:lnTo>
                    <a:pt x="2422319" y="205607"/>
                  </a:lnTo>
                  <a:lnTo>
                    <a:pt x="2366201" y="173256"/>
                  </a:lnTo>
                  <a:lnTo>
                    <a:pt x="2297889" y="143036"/>
                  </a:lnTo>
                  <a:lnTo>
                    <a:pt x="2259391" y="128789"/>
                  </a:lnTo>
                  <a:lnTo>
                    <a:pt x="2218121" y="115149"/>
                  </a:lnTo>
                  <a:lnTo>
                    <a:pt x="2174172" y="102143"/>
                  </a:lnTo>
                  <a:lnTo>
                    <a:pt x="2127634" y="89794"/>
                  </a:lnTo>
                  <a:lnTo>
                    <a:pt x="2078602" y="78128"/>
                  </a:lnTo>
                  <a:lnTo>
                    <a:pt x="2027166" y="67171"/>
                  </a:lnTo>
                  <a:lnTo>
                    <a:pt x="1973419" y="56946"/>
                  </a:lnTo>
                  <a:lnTo>
                    <a:pt x="1917453" y="47479"/>
                  </a:lnTo>
                  <a:lnTo>
                    <a:pt x="1859360" y="38796"/>
                  </a:lnTo>
                  <a:lnTo>
                    <a:pt x="1799233" y="30920"/>
                  </a:lnTo>
                  <a:lnTo>
                    <a:pt x="1737163" y="23877"/>
                  </a:lnTo>
                  <a:lnTo>
                    <a:pt x="1673243" y="17692"/>
                  </a:lnTo>
                  <a:lnTo>
                    <a:pt x="1607565" y="12390"/>
                  </a:lnTo>
                  <a:lnTo>
                    <a:pt x="1540221" y="7996"/>
                  </a:lnTo>
                  <a:lnTo>
                    <a:pt x="1471303" y="4535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71600" y="2743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5"/>
                  </a:lnTo>
                  <a:lnTo>
                    <a:pt x="1540221" y="7996"/>
                  </a:lnTo>
                  <a:lnTo>
                    <a:pt x="1607565" y="12390"/>
                  </a:lnTo>
                  <a:lnTo>
                    <a:pt x="1673243" y="17692"/>
                  </a:lnTo>
                  <a:lnTo>
                    <a:pt x="1737163" y="23877"/>
                  </a:lnTo>
                  <a:lnTo>
                    <a:pt x="1799233" y="30920"/>
                  </a:lnTo>
                  <a:lnTo>
                    <a:pt x="1859360" y="38796"/>
                  </a:lnTo>
                  <a:lnTo>
                    <a:pt x="1917453" y="47479"/>
                  </a:lnTo>
                  <a:lnTo>
                    <a:pt x="1973419" y="56946"/>
                  </a:lnTo>
                  <a:lnTo>
                    <a:pt x="2027166" y="67171"/>
                  </a:lnTo>
                  <a:lnTo>
                    <a:pt x="2078602" y="78128"/>
                  </a:lnTo>
                  <a:lnTo>
                    <a:pt x="2127634" y="89794"/>
                  </a:lnTo>
                  <a:lnTo>
                    <a:pt x="2174172" y="102143"/>
                  </a:lnTo>
                  <a:lnTo>
                    <a:pt x="2218121" y="115149"/>
                  </a:lnTo>
                  <a:lnTo>
                    <a:pt x="2259391" y="128789"/>
                  </a:lnTo>
                  <a:lnTo>
                    <a:pt x="2297889" y="143036"/>
                  </a:lnTo>
                  <a:lnTo>
                    <a:pt x="2333523" y="157867"/>
                  </a:lnTo>
                  <a:lnTo>
                    <a:pt x="2395830" y="189177"/>
                  </a:lnTo>
                  <a:lnTo>
                    <a:pt x="2445574" y="222520"/>
                  </a:lnTo>
                  <a:lnTo>
                    <a:pt x="2482019" y="257694"/>
                  </a:lnTo>
                  <a:lnTo>
                    <a:pt x="2504426" y="294501"/>
                  </a:lnTo>
                  <a:lnTo>
                    <a:pt x="2512060" y="332739"/>
                  </a:lnTo>
                  <a:lnTo>
                    <a:pt x="2510136" y="352152"/>
                  </a:lnTo>
                  <a:lnTo>
                    <a:pt x="2495023" y="389928"/>
                  </a:lnTo>
                  <a:lnTo>
                    <a:pt x="2465505" y="426139"/>
                  </a:lnTo>
                  <a:lnTo>
                    <a:pt x="2422319" y="460588"/>
                  </a:lnTo>
                  <a:lnTo>
                    <a:pt x="2366201" y="493077"/>
                  </a:lnTo>
                  <a:lnTo>
                    <a:pt x="2297889" y="523409"/>
                  </a:lnTo>
                  <a:lnTo>
                    <a:pt x="2259391" y="537704"/>
                  </a:lnTo>
                  <a:lnTo>
                    <a:pt x="2218121" y="551386"/>
                  </a:lnTo>
                  <a:lnTo>
                    <a:pt x="2174172" y="564431"/>
                  </a:lnTo>
                  <a:lnTo>
                    <a:pt x="2127634" y="576812"/>
                  </a:lnTo>
                  <a:lnTo>
                    <a:pt x="2078602" y="588506"/>
                  </a:lnTo>
                  <a:lnTo>
                    <a:pt x="2027166" y="599488"/>
                  </a:lnTo>
                  <a:lnTo>
                    <a:pt x="1973419" y="609734"/>
                  </a:lnTo>
                  <a:lnTo>
                    <a:pt x="1917453" y="619218"/>
                  </a:lnTo>
                  <a:lnTo>
                    <a:pt x="1859360" y="627915"/>
                  </a:lnTo>
                  <a:lnTo>
                    <a:pt x="1799233" y="635803"/>
                  </a:lnTo>
                  <a:lnTo>
                    <a:pt x="1737163" y="642854"/>
                  </a:lnTo>
                  <a:lnTo>
                    <a:pt x="1673243" y="649046"/>
                  </a:lnTo>
                  <a:lnTo>
                    <a:pt x="1607565" y="654352"/>
                  </a:lnTo>
                  <a:lnTo>
                    <a:pt x="1540221" y="658749"/>
                  </a:lnTo>
                  <a:lnTo>
                    <a:pt x="1471303" y="662212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3" name="object 193"/>
          <p:cNvSpPr txBox="1"/>
          <p:nvPr/>
        </p:nvSpPr>
        <p:spPr>
          <a:xfrm>
            <a:off x="2203450" y="2926079"/>
            <a:ext cx="84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Decimal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5476875" y="2733675"/>
            <a:ext cx="2532380" cy="685800"/>
            <a:chOff x="5476875" y="2733675"/>
            <a:chExt cx="2532380" cy="685800"/>
          </a:xfrm>
        </p:grpSpPr>
        <p:sp>
          <p:nvSpPr>
            <p:cNvPr id="195" name="object 195"/>
            <p:cNvSpPr/>
            <p:nvPr/>
          </p:nvSpPr>
          <p:spPr>
            <a:xfrm>
              <a:off x="5486400" y="274320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5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15" y="666237"/>
                  </a:lnTo>
                  <a:lnTo>
                    <a:pt x="1400904" y="664717"/>
                  </a:lnTo>
                  <a:lnTo>
                    <a:pt x="1471303" y="662212"/>
                  </a:lnTo>
                  <a:lnTo>
                    <a:pt x="1540221" y="658749"/>
                  </a:lnTo>
                  <a:lnTo>
                    <a:pt x="1607565" y="654352"/>
                  </a:lnTo>
                  <a:lnTo>
                    <a:pt x="1673243" y="649046"/>
                  </a:lnTo>
                  <a:lnTo>
                    <a:pt x="1737163" y="642854"/>
                  </a:lnTo>
                  <a:lnTo>
                    <a:pt x="1799233" y="635803"/>
                  </a:lnTo>
                  <a:lnTo>
                    <a:pt x="1859360" y="627915"/>
                  </a:lnTo>
                  <a:lnTo>
                    <a:pt x="1917453" y="619218"/>
                  </a:lnTo>
                  <a:lnTo>
                    <a:pt x="1973419" y="609734"/>
                  </a:lnTo>
                  <a:lnTo>
                    <a:pt x="2027166" y="599488"/>
                  </a:lnTo>
                  <a:lnTo>
                    <a:pt x="2078602" y="588506"/>
                  </a:lnTo>
                  <a:lnTo>
                    <a:pt x="2127634" y="576812"/>
                  </a:lnTo>
                  <a:lnTo>
                    <a:pt x="2174172" y="564431"/>
                  </a:lnTo>
                  <a:lnTo>
                    <a:pt x="2218121" y="551386"/>
                  </a:lnTo>
                  <a:lnTo>
                    <a:pt x="2259391" y="537704"/>
                  </a:lnTo>
                  <a:lnTo>
                    <a:pt x="2297889" y="523409"/>
                  </a:lnTo>
                  <a:lnTo>
                    <a:pt x="2333523" y="508525"/>
                  </a:lnTo>
                  <a:lnTo>
                    <a:pt x="2395830" y="477089"/>
                  </a:lnTo>
                  <a:lnTo>
                    <a:pt x="2445574" y="443596"/>
                  </a:lnTo>
                  <a:lnTo>
                    <a:pt x="2482019" y="408241"/>
                  </a:lnTo>
                  <a:lnTo>
                    <a:pt x="2504426" y="371223"/>
                  </a:lnTo>
                  <a:lnTo>
                    <a:pt x="2512059" y="332739"/>
                  </a:lnTo>
                  <a:lnTo>
                    <a:pt x="2510136" y="313454"/>
                  </a:lnTo>
                  <a:lnTo>
                    <a:pt x="2495023" y="275906"/>
                  </a:lnTo>
                  <a:lnTo>
                    <a:pt x="2465505" y="239890"/>
                  </a:lnTo>
                  <a:lnTo>
                    <a:pt x="2422319" y="205607"/>
                  </a:lnTo>
                  <a:lnTo>
                    <a:pt x="2366201" y="173256"/>
                  </a:lnTo>
                  <a:lnTo>
                    <a:pt x="2297889" y="143036"/>
                  </a:lnTo>
                  <a:lnTo>
                    <a:pt x="2259391" y="128789"/>
                  </a:lnTo>
                  <a:lnTo>
                    <a:pt x="2218121" y="115149"/>
                  </a:lnTo>
                  <a:lnTo>
                    <a:pt x="2174172" y="102143"/>
                  </a:lnTo>
                  <a:lnTo>
                    <a:pt x="2127634" y="89794"/>
                  </a:lnTo>
                  <a:lnTo>
                    <a:pt x="2078602" y="78128"/>
                  </a:lnTo>
                  <a:lnTo>
                    <a:pt x="2027166" y="67171"/>
                  </a:lnTo>
                  <a:lnTo>
                    <a:pt x="1973419" y="56946"/>
                  </a:lnTo>
                  <a:lnTo>
                    <a:pt x="1917453" y="47479"/>
                  </a:lnTo>
                  <a:lnTo>
                    <a:pt x="1859360" y="38796"/>
                  </a:lnTo>
                  <a:lnTo>
                    <a:pt x="1799233" y="30920"/>
                  </a:lnTo>
                  <a:lnTo>
                    <a:pt x="1737163" y="23877"/>
                  </a:lnTo>
                  <a:lnTo>
                    <a:pt x="1673243" y="17692"/>
                  </a:lnTo>
                  <a:lnTo>
                    <a:pt x="1607565" y="12390"/>
                  </a:lnTo>
                  <a:lnTo>
                    <a:pt x="1540221" y="7996"/>
                  </a:lnTo>
                  <a:lnTo>
                    <a:pt x="1471303" y="4535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486400" y="2743200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5"/>
                  </a:lnTo>
                  <a:lnTo>
                    <a:pt x="1540221" y="7996"/>
                  </a:lnTo>
                  <a:lnTo>
                    <a:pt x="1607565" y="12390"/>
                  </a:lnTo>
                  <a:lnTo>
                    <a:pt x="1673243" y="17692"/>
                  </a:lnTo>
                  <a:lnTo>
                    <a:pt x="1737163" y="23877"/>
                  </a:lnTo>
                  <a:lnTo>
                    <a:pt x="1799233" y="30920"/>
                  </a:lnTo>
                  <a:lnTo>
                    <a:pt x="1859360" y="38796"/>
                  </a:lnTo>
                  <a:lnTo>
                    <a:pt x="1917453" y="47479"/>
                  </a:lnTo>
                  <a:lnTo>
                    <a:pt x="1973419" y="56946"/>
                  </a:lnTo>
                  <a:lnTo>
                    <a:pt x="2027166" y="67171"/>
                  </a:lnTo>
                  <a:lnTo>
                    <a:pt x="2078602" y="78128"/>
                  </a:lnTo>
                  <a:lnTo>
                    <a:pt x="2127634" y="89794"/>
                  </a:lnTo>
                  <a:lnTo>
                    <a:pt x="2174172" y="102143"/>
                  </a:lnTo>
                  <a:lnTo>
                    <a:pt x="2218121" y="115149"/>
                  </a:lnTo>
                  <a:lnTo>
                    <a:pt x="2259391" y="128789"/>
                  </a:lnTo>
                  <a:lnTo>
                    <a:pt x="2297889" y="143036"/>
                  </a:lnTo>
                  <a:lnTo>
                    <a:pt x="2333523" y="157867"/>
                  </a:lnTo>
                  <a:lnTo>
                    <a:pt x="2395830" y="189177"/>
                  </a:lnTo>
                  <a:lnTo>
                    <a:pt x="2445574" y="222520"/>
                  </a:lnTo>
                  <a:lnTo>
                    <a:pt x="2482019" y="257694"/>
                  </a:lnTo>
                  <a:lnTo>
                    <a:pt x="2504426" y="294501"/>
                  </a:lnTo>
                  <a:lnTo>
                    <a:pt x="2512059" y="332739"/>
                  </a:lnTo>
                  <a:lnTo>
                    <a:pt x="2510136" y="352152"/>
                  </a:lnTo>
                  <a:lnTo>
                    <a:pt x="2495023" y="389928"/>
                  </a:lnTo>
                  <a:lnTo>
                    <a:pt x="2465505" y="426139"/>
                  </a:lnTo>
                  <a:lnTo>
                    <a:pt x="2422319" y="460588"/>
                  </a:lnTo>
                  <a:lnTo>
                    <a:pt x="2366201" y="493077"/>
                  </a:lnTo>
                  <a:lnTo>
                    <a:pt x="2297889" y="523409"/>
                  </a:lnTo>
                  <a:lnTo>
                    <a:pt x="2259391" y="537704"/>
                  </a:lnTo>
                  <a:lnTo>
                    <a:pt x="2218121" y="551386"/>
                  </a:lnTo>
                  <a:lnTo>
                    <a:pt x="2174172" y="564431"/>
                  </a:lnTo>
                  <a:lnTo>
                    <a:pt x="2127634" y="576812"/>
                  </a:lnTo>
                  <a:lnTo>
                    <a:pt x="2078602" y="588506"/>
                  </a:lnTo>
                  <a:lnTo>
                    <a:pt x="2027166" y="599488"/>
                  </a:lnTo>
                  <a:lnTo>
                    <a:pt x="1973419" y="609734"/>
                  </a:lnTo>
                  <a:lnTo>
                    <a:pt x="1917453" y="619218"/>
                  </a:lnTo>
                  <a:lnTo>
                    <a:pt x="1859360" y="627915"/>
                  </a:lnTo>
                  <a:lnTo>
                    <a:pt x="1799233" y="635803"/>
                  </a:lnTo>
                  <a:lnTo>
                    <a:pt x="1737163" y="642854"/>
                  </a:lnTo>
                  <a:lnTo>
                    <a:pt x="1673243" y="649046"/>
                  </a:lnTo>
                  <a:lnTo>
                    <a:pt x="1607565" y="654352"/>
                  </a:lnTo>
                  <a:lnTo>
                    <a:pt x="1540221" y="658749"/>
                  </a:lnTo>
                  <a:lnTo>
                    <a:pt x="1471303" y="662212"/>
                  </a:lnTo>
                  <a:lnTo>
                    <a:pt x="1400904" y="664717"/>
                  </a:lnTo>
                  <a:lnTo>
                    <a:pt x="1329115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6463029" y="2926079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ctal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1362075" y="4895215"/>
            <a:ext cx="2532380" cy="687070"/>
            <a:chOff x="1362075" y="4895215"/>
            <a:chExt cx="2532380" cy="687070"/>
          </a:xfrm>
        </p:grpSpPr>
        <p:sp>
          <p:nvSpPr>
            <p:cNvPr id="199" name="object 199"/>
            <p:cNvSpPr/>
            <p:nvPr/>
          </p:nvSpPr>
          <p:spPr>
            <a:xfrm>
              <a:off x="1371600" y="4904740"/>
              <a:ext cx="2512060" cy="666750"/>
            </a:xfrm>
            <a:custGeom>
              <a:avLst/>
              <a:gdLst/>
              <a:ahLst/>
              <a:cxnLst/>
              <a:rect l="l" t="t" r="r" b="b"/>
              <a:pathLst>
                <a:path w="2512060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15" y="666242"/>
                  </a:lnTo>
                  <a:lnTo>
                    <a:pt x="1400904" y="664734"/>
                  </a:lnTo>
                  <a:lnTo>
                    <a:pt x="1471303" y="662250"/>
                  </a:lnTo>
                  <a:lnTo>
                    <a:pt x="1540221" y="658815"/>
                  </a:lnTo>
                  <a:lnTo>
                    <a:pt x="1607565" y="654453"/>
                  </a:lnTo>
                  <a:lnTo>
                    <a:pt x="1673243" y="649186"/>
                  </a:lnTo>
                  <a:lnTo>
                    <a:pt x="1737163" y="643040"/>
                  </a:lnTo>
                  <a:lnTo>
                    <a:pt x="1799233" y="636039"/>
                  </a:lnTo>
                  <a:lnTo>
                    <a:pt x="1859360" y="628206"/>
                  </a:lnTo>
                  <a:lnTo>
                    <a:pt x="1917453" y="619566"/>
                  </a:lnTo>
                  <a:lnTo>
                    <a:pt x="1973419" y="610143"/>
                  </a:lnTo>
                  <a:lnTo>
                    <a:pt x="2027166" y="599961"/>
                  </a:lnTo>
                  <a:lnTo>
                    <a:pt x="2078602" y="589043"/>
                  </a:lnTo>
                  <a:lnTo>
                    <a:pt x="2127634" y="577414"/>
                  </a:lnTo>
                  <a:lnTo>
                    <a:pt x="2174172" y="565098"/>
                  </a:lnTo>
                  <a:lnTo>
                    <a:pt x="2218121" y="552120"/>
                  </a:lnTo>
                  <a:lnTo>
                    <a:pt x="2259391" y="538502"/>
                  </a:lnTo>
                  <a:lnTo>
                    <a:pt x="2297889" y="524269"/>
                  </a:lnTo>
                  <a:lnTo>
                    <a:pt x="2333523" y="509446"/>
                  </a:lnTo>
                  <a:lnTo>
                    <a:pt x="2395830" y="478123"/>
                  </a:lnTo>
                  <a:lnTo>
                    <a:pt x="2445574" y="444725"/>
                  </a:lnTo>
                  <a:lnTo>
                    <a:pt x="2482019" y="409445"/>
                  </a:lnTo>
                  <a:lnTo>
                    <a:pt x="2504426" y="372476"/>
                  </a:lnTo>
                  <a:lnTo>
                    <a:pt x="2512060" y="334010"/>
                  </a:lnTo>
                  <a:lnTo>
                    <a:pt x="2510136" y="314597"/>
                  </a:lnTo>
                  <a:lnTo>
                    <a:pt x="2495023" y="276821"/>
                  </a:lnTo>
                  <a:lnTo>
                    <a:pt x="2465505" y="240610"/>
                  </a:lnTo>
                  <a:lnTo>
                    <a:pt x="2422319" y="206161"/>
                  </a:lnTo>
                  <a:lnTo>
                    <a:pt x="2366201" y="173672"/>
                  </a:lnTo>
                  <a:lnTo>
                    <a:pt x="2297889" y="143340"/>
                  </a:lnTo>
                  <a:lnTo>
                    <a:pt x="2259391" y="129045"/>
                  </a:lnTo>
                  <a:lnTo>
                    <a:pt x="2218121" y="115363"/>
                  </a:lnTo>
                  <a:lnTo>
                    <a:pt x="2174172" y="102318"/>
                  </a:lnTo>
                  <a:lnTo>
                    <a:pt x="2127634" y="89937"/>
                  </a:lnTo>
                  <a:lnTo>
                    <a:pt x="2078602" y="78243"/>
                  </a:lnTo>
                  <a:lnTo>
                    <a:pt x="2027166" y="67261"/>
                  </a:lnTo>
                  <a:lnTo>
                    <a:pt x="1973419" y="57015"/>
                  </a:lnTo>
                  <a:lnTo>
                    <a:pt x="1917453" y="47531"/>
                  </a:lnTo>
                  <a:lnTo>
                    <a:pt x="1859360" y="38834"/>
                  </a:lnTo>
                  <a:lnTo>
                    <a:pt x="1799233" y="30946"/>
                  </a:lnTo>
                  <a:lnTo>
                    <a:pt x="1737163" y="23895"/>
                  </a:lnTo>
                  <a:lnTo>
                    <a:pt x="1673243" y="17703"/>
                  </a:lnTo>
                  <a:lnTo>
                    <a:pt x="1607565" y="12397"/>
                  </a:lnTo>
                  <a:lnTo>
                    <a:pt x="1540221" y="8000"/>
                  </a:lnTo>
                  <a:lnTo>
                    <a:pt x="1471303" y="4537"/>
                  </a:lnTo>
                  <a:lnTo>
                    <a:pt x="1400904" y="2032"/>
                  </a:lnTo>
                  <a:lnTo>
                    <a:pt x="1329115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71600" y="4904740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15" y="512"/>
                  </a:lnTo>
                  <a:lnTo>
                    <a:pt x="1400904" y="2032"/>
                  </a:lnTo>
                  <a:lnTo>
                    <a:pt x="1471303" y="4537"/>
                  </a:lnTo>
                  <a:lnTo>
                    <a:pt x="1540221" y="8000"/>
                  </a:lnTo>
                  <a:lnTo>
                    <a:pt x="1607565" y="12397"/>
                  </a:lnTo>
                  <a:lnTo>
                    <a:pt x="1673243" y="17703"/>
                  </a:lnTo>
                  <a:lnTo>
                    <a:pt x="1737163" y="23895"/>
                  </a:lnTo>
                  <a:lnTo>
                    <a:pt x="1799233" y="30946"/>
                  </a:lnTo>
                  <a:lnTo>
                    <a:pt x="1859360" y="38834"/>
                  </a:lnTo>
                  <a:lnTo>
                    <a:pt x="1917453" y="47531"/>
                  </a:lnTo>
                  <a:lnTo>
                    <a:pt x="1973419" y="57015"/>
                  </a:lnTo>
                  <a:lnTo>
                    <a:pt x="2027166" y="67261"/>
                  </a:lnTo>
                  <a:lnTo>
                    <a:pt x="2078602" y="78243"/>
                  </a:lnTo>
                  <a:lnTo>
                    <a:pt x="2127634" y="89937"/>
                  </a:lnTo>
                  <a:lnTo>
                    <a:pt x="2174172" y="102318"/>
                  </a:lnTo>
                  <a:lnTo>
                    <a:pt x="2218121" y="115363"/>
                  </a:lnTo>
                  <a:lnTo>
                    <a:pt x="2259391" y="129045"/>
                  </a:lnTo>
                  <a:lnTo>
                    <a:pt x="2297889" y="143340"/>
                  </a:lnTo>
                  <a:lnTo>
                    <a:pt x="2333523" y="158224"/>
                  </a:lnTo>
                  <a:lnTo>
                    <a:pt x="2395830" y="189660"/>
                  </a:lnTo>
                  <a:lnTo>
                    <a:pt x="2445574" y="223153"/>
                  </a:lnTo>
                  <a:lnTo>
                    <a:pt x="2482019" y="258508"/>
                  </a:lnTo>
                  <a:lnTo>
                    <a:pt x="2504426" y="295526"/>
                  </a:lnTo>
                  <a:lnTo>
                    <a:pt x="2512060" y="334010"/>
                  </a:lnTo>
                  <a:lnTo>
                    <a:pt x="2510136" y="353418"/>
                  </a:lnTo>
                  <a:lnTo>
                    <a:pt x="2495023" y="391160"/>
                  </a:lnTo>
                  <a:lnTo>
                    <a:pt x="2465505" y="427309"/>
                  </a:lnTo>
                  <a:lnTo>
                    <a:pt x="2422319" y="461671"/>
                  </a:lnTo>
                  <a:lnTo>
                    <a:pt x="2366201" y="494056"/>
                  </a:lnTo>
                  <a:lnTo>
                    <a:pt x="2297889" y="524269"/>
                  </a:lnTo>
                  <a:lnTo>
                    <a:pt x="2259391" y="538502"/>
                  </a:lnTo>
                  <a:lnTo>
                    <a:pt x="2218121" y="552120"/>
                  </a:lnTo>
                  <a:lnTo>
                    <a:pt x="2174172" y="565098"/>
                  </a:lnTo>
                  <a:lnTo>
                    <a:pt x="2127634" y="577414"/>
                  </a:lnTo>
                  <a:lnTo>
                    <a:pt x="2078602" y="589043"/>
                  </a:lnTo>
                  <a:lnTo>
                    <a:pt x="2027166" y="599961"/>
                  </a:lnTo>
                  <a:lnTo>
                    <a:pt x="1973419" y="610143"/>
                  </a:lnTo>
                  <a:lnTo>
                    <a:pt x="1917453" y="619566"/>
                  </a:lnTo>
                  <a:lnTo>
                    <a:pt x="1859360" y="628206"/>
                  </a:lnTo>
                  <a:lnTo>
                    <a:pt x="1799233" y="636039"/>
                  </a:lnTo>
                  <a:lnTo>
                    <a:pt x="1737163" y="643040"/>
                  </a:lnTo>
                  <a:lnTo>
                    <a:pt x="1673243" y="649186"/>
                  </a:lnTo>
                  <a:lnTo>
                    <a:pt x="1607565" y="654453"/>
                  </a:lnTo>
                  <a:lnTo>
                    <a:pt x="1540221" y="658815"/>
                  </a:lnTo>
                  <a:lnTo>
                    <a:pt x="1471303" y="662250"/>
                  </a:lnTo>
                  <a:lnTo>
                    <a:pt x="1400904" y="664734"/>
                  </a:lnTo>
                  <a:lnTo>
                    <a:pt x="1329115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29" y="668020"/>
                  </a:moveTo>
                  <a:lnTo>
                    <a:pt x="2513329" y="66802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 txBox="1"/>
          <p:nvPr/>
        </p:nvSpPr>
        <p:spPr>
          <a:xfrm>
            <a:off x="2293620" y="5088890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Binary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689609" y="323850"/>
            <a:ext cx="7772400" cy="4476750"/>
            <a:chOff x="689609" y="323850"/>
            <a:chExt cx="7772400" cy="4476750"/>
          </a:xfrm>
        </p:grpSpPr>
        <p:sp>
          <p:nvSpPr>
            <p:cNvPr id="203" name="object 203"/>
            <p:cNvSpPr/>
            <p:nvPr/>
          </p:nvSpPr>
          <p:spPr>
            <a:xfrm>
              <a:off x="6780530" y="3817620"/>
              <a:ext cx="0" cy="982980"/>
            </a:xfrm>
            <a:custGeom>
              <a:avLst/>
              <a:gdLst/>
              <a:ahLst/>
              <a:cxnLst/>
              <a:rect l="l" t="t" r="r" b="b"/>
              <a:pathLst>
                <a:path h="982979">
                  <a:moveTo>
                    <a:pt x="0" y="0"/>
                  </a:moveTo>
                  <a:lnTo>
                    <a:pt x="0" y="9829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694169" y="365760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86359" y="0"/>
                  </a:moveTo>
                  <a:lnTo>
                    <a:pt x="0" y="171450"/>
                  </a:lnTo>
                  <a:lnTo>
                    <a:pt x="172720" y="171450"/>
                  </a:lnTo>
                  <a:lnTo>
                    <a:pt x="86359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09" y="323850"/>
              <a:ext cx="7772400" cy="998220"/>
            </a:xfrm>
            <a:prstGeom prst="rect">
              <a:avLst/>
            </a:prstGeom>
          </p:spPr>
        </p:pic>
      </p:grpSp>
      <p:pic>
        <p:nvPicPr>
          <p:cNvPr id="206" name="Audio 2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02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12210" cy="6860540"/>
            <a:chOff x="0" y="0"/>
            <a:chExt cx="3712210" cy="6860540"/>
          </a:xfrm>
        </p:grpSpPr>
        <p:sp>
          <p:nvSpPr>
            <p:cNvPr id="3" name="object 3"/>
            <p:cNvSpPr/>
            <p:nvPr/>
          </p:nvSpPr>
          <p:spPr>
            <a:xfrm>
              <a:off x="19939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0152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787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54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31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946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707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447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232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867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662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739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026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878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955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018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0947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70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47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3106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386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463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526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6027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78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55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8186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894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71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034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110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186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2503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3266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402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479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542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618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694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7583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834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910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9870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050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126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202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2663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342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418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4822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5585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634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710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37743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850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9267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99029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8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8889" y="686054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066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142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2188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8239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358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19" y="0"/>
                  </a:moveTo>
                  <a:lnTo>
                    <a:pt x="0" y="0"/>
                  </a:lnTo>
                  <a:lnTo>
                    <a:pt x="0" y="6860540"/>
                  </a:lnTo>
                  <a:lnTo>
                    <a:pt x="7619" y="686054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4348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4983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574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650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71420" y="0"/>
              <a:ext cx="8890" cy="6860540"/>
            </a:xfrm>
            <a:custGeom>
              <a:avLst/>
              <a:gdLst/>
              <a:ahLst/>
              <a:cxnLst/>
              <a:rect l="l" t="t" r="r" b="b"/>
              <a:pathLst>
                <a:path w="8889" h="6860540">
                  <a:moveTo>
                    <a:pt x="889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8890" y="6860540"/>
                  </a:lnTo>
                  <a:lnTo>
                    <a:pt x="8890" y="2783840"/>
                  </a:lnTo>
                  <a:close/>
                </a:path>
                <a:path w="8889" h="6860540">
                  <a:moveTo>
                    <a:pt x="889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8890" y="114427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7904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486660" y="0"/>
              <a:ext cx="15240" cy="6860540"/>
            </a:xfrm>
            <a:custGeom>
              <a:avLst/>
              <a:gdLst/>
              <a:ahLst/>
              <a:cxnLst/>
              <a:rect l="l" t="t" r="r" b="b"/>
              <a:pathLst>
                <a:path w="15239" h="6860540">
                  <a:moveTo>
                    <a:pt x="15240" y="2783840"/>
                  </a:moveTo>
                  <a:lnTo>
                    <a:pt x="7620" y="2783840"/>
                  </a:ln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15240" y="6860540"/>
                  </a:lnTo>
                  <a:lnTo>
                    <a:pt x="15240" y="2783840"/>
                  </a:lnTo>
                  <a:close/>
                </a:path>
                <a:path w="15239" h="6860540">
                  <a:moveTo>
                    <a:pt x="15240" y="0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15240" y="11442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0063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082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158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52222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52984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5374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54508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5143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590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666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7302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8064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882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946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0223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6098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61747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62382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3144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3906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4541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5303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660650" y="0"/>
              <a:ext cx="7620" cy="6860540"/>
            </a:xfrm>
            <a:custGeom>
              <a:avLst/>
              <a:gdLst/>
              <a:ahLst/>
              <a:cxnLst/>
              <a:rect l="l" t="t" r="r" b="b"/>
              <a:pathLst>
                <a:path w="7619" h="6860540">
                  <a:moveTo>
                    <a:pt x="7620" y="2783840"/>
                  </a:moveTo>
                  <a:lnTo>
                    <a:pt x="0" y="2783840"/>
                  </a:lnTo>
                  <a:lnTo>
                    <a:pt x="0" y="6860540"/>
                  </a:lnTo>
                  <a:lnTo>
                    <a:pt x="7620" y="6860540"/>
                  </a:lnTo>
                  <a:lnTo>
                    <a:pt x="7620" y="2783840"/>
                  </a:lnTo>
                  <a:close/>
                </a:path>
                <a:path w="7619" h="6860540">
                  <a:moveTo>
                    <a:pt x="7620" y="0"/>
                  </a:moveTo>
                  <a:lnTo>
                    <a:pt x="0" y="0"/>
                  </a:lnTo>
                  <a:lnTo>
                    <a:pt x="0" y="1144270"/>
                  </a:lnTo>
                  <a:lnTo>
                    <a:pt x="7620" y="114427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139950" cy="68580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438400" y="1142999"/>
              <a:ext cx="1273810" cy="1639570"/>
            </a:xfrm>
            <a:custGeom>
              <a:avLst/>
              <a:gdLst/>
              <a:ahLst/>
              <a:cxnLst/>
              <a:rect l="l" t="t" r="r" b="b"/>
              <a:pathLst>
                <a:path w="1273810" h="1639570">
                  <a:moveTo>
                    <a:pt x="1273810" y="0"/>
                  </a:moveTo>
                  <a:lnTo>
                    <a:pt x="0" y="0"/>
                  </a:lnTo>
                  <a:lnTo>
                    <a:pt x="0" y="1639570"/>
                  </a:lnTo>
                  <a:lnTo>
                    <a:pt x="1273810" y="1639570"/>
                  </a:lnTo>
                  <a:lnTo>
                    <a:pt x="127381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528570" y="1563370"/>
            <a:ext cx="1028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ys</a:t>
            </a:r>
            <a:r>
              <a:rPr sz="2400" spc="10" dirty="0">
                <a:latin typeface="Arial MT"/>
                <a:cs typeface="Arial MT"/>
              </a:rPr>
              <a:t>t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m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712210" y="1142999"/>
            <a:ext cx="2283460" cy="1639570"/>
          </a:xfrm>
          <a:custGeom>
            <a:avLst/>
            <a:gdLst/>
            <a:ahLst/>
            <a:cxnLst/>
            <a:rect l="l" t="t" r="r" b="b"/>
            <a:pathLst>
              <a:path w="2283460" h="1639570">
                <a:moveTo>
                  <a:pt x="2283460" y="0"/>
                </a:moveTo>
                <a:lnTo>
                  <a:pt x="802640" y="0"/>
                </a:lnTo>
                <a:lnTo>
                  <a:pt x="0" y="0"/>
                </a:lnTo>
                <a:lnTo>
                  <a:pt x="0" y="1639570"/>
                </a:lnTo>
                <a:lnTo>
                  <a:pt x="802640" y="1639570"/>
                </a:lnTo>
                <a:lnTo>
                  <a:pt x="2283460" y="1639570"/>
                </a:lnTo>
                <a:lnTo>
                  <a:pt x="2283460" y="0"/>
                </a:lnTo>
                <a:close/>
              </a:path>
            </a:pathLst>
          </a:custGeom>
          <a:solidFill>
            <a:srgbClr val="FFC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3801109" y="1563370"/>
            <a:ext cx="1985645" cy="7315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R="5080">
              <a:lnSpc>
                <a:spcPts val="2680"/>
              </a:lnSpc>
              <a:spcBef>
                <a:spcPts val="355"/>
              </a:spcBef>
              <a:tabLst>
                <a:tab pos="803275" algn="l"/>
              </a:tabLst>
            </a:pPr>
            <a:r>
              <a:rPr sz="2400" spc="-5" dirty="0">
                <a:latin typeface="Arial MT"/>
                <a:cs typeface="Arial MT"/>
              </a:rPr>
              <a:t>B</a:t>
            </a:r>
            <a:r>
              <a:rPr sz="2400" spc="-1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s	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5" dirty="0">
                <a:latin typeface="Arial MT"/>
                <a:cs typeface="Arial MT"/>
              </a:rPr>
              <a:t>m</a:t>
            </a:r>
            <a:r>
              <a:rPr sz="2400" spc="-10" dirty="0">
                <a:latin typeface="Arial MT"/>
                <a:cs typeface="Arial MT"/>
              </a:rPr>
              <a:t>b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1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s  e</a:t>
            </a:r>
          </a:p>
        </p:txBody>
      </p:sp>
      <p:sp>
        <p:nvSpPr>
          <p:cNvPr id="100" name="object 100"/>
          <p:cNvSpPr/>
          <p:nvPr/>
        </p:nvSpPr>
        <p:spPr>
          <a:xfrm>
            <a:off x="5995670" y="1142999"/>
            <a:ext cx="2995930" cy="1639570"/>
          </a:xfrm>
          <a:custGeom>
            <a:avLst/>
            <a:gdLst/>
            <a:ahLst/>
            <a:cxnLst/>
            <a:rect l="l" t="t" r="r" b="b"/>
            <a:pathLst>
              <a:path w="2995929" h="1639570">
                <a:moveTo>
                  <a:pt x="2995930" y="0"/>
                </a:moveTo>
                <a:lnTo>
                  <a:pt x="1310640" y="0"/>
                </a:lnTo>
                <a:lnTo>
                  <a:pt x="0" y="0"/>
                </a:lnTo>
                <a:lnTo>
                  <a:pt x="0" y="1639570"/>
                </a:lnTo>
                <a:lnTo>
                  <a:pt x="1310640" y="1639570"/>
                </a:lnTo>
                <a:lnTo>
                  <a:pt x="2995930" y="1639570"/>
                </a:lnTo>
                <a:lnTo>
                  <a:pt x="2995930" y="0"/>
                </a:lnTo>
                <a:close/>
              </a:path>
            </a:pathLst>
          </a:custGeom>
          <a:solidFill>
            <a:srgbClr val="FFC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2" name="object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941969"/>
              </p:ext>
            </p:extLst>
          </p:nvPr>
        </p:nvGraphicFramePr>
        <p:xfrm>
          <a:off x="2496820" y="2829222"/>
          <a:ext cx="5945503" cy="3642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015"/>
                <a:gridCol w="683895"/>
                <a:gridCol w="1670685"/>
                <a:gridCol w="1284604"/>
                <a:gridCol w="1043304"/>
              </a:tblGrid>
              <a:tr h="774144">
                <a:tc>
                  <a:txBody>
                    <a:bodyPr/>
                    <a:lstStyle/>
                    <a:p>
                      <a:pPr marL="31750" marR="187960">
                        <a:lnSpc>
                          <a:spcPts val="2680"/>
                        </a:lnSpc>
                        <a:spcBef>
                          <a:spcPts val="2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4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a  l</a:t>
                      </a: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10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0,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1,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…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9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ts val="2655"/>
                        </a:lnSpc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 algn="ctr">
                        <a:lnSpc>
                          <a:spcPts val="2655"/>
                        </a:lnSpc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59880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Binary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4135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2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4135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0,</a:t>
                      </a:r>
                      <a:r>
                        <a:rPr sz="2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4135" marB="0"/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64135" marB="0"/>
                </a:tc>
                <a:tc>
                  <a:txBody>
                    <a:bodyPr/>
                    <a:lstStyle/>
                    <a:p>
                      <a:pPr marL="45402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64135" marB="0"/>
                </a:tc>
              </a:tr>
              <a:tr h="6699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Octal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8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0,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1,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…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7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454659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135890" marB="0"/>
                </a:tc>
              </a:tr>
              <a:tr h="882015">
                <a:tc>
                  <a:txBody>
                    <a:bodyPr/>
                    <a:lstStyle/>
                    <a:p>
                      <a:pPr marL="31750" marR="176530">
                        <a:lnSpc>
                          <a:spcPts val="2670"/>
                        </a:lnSpc>
                        <a:spcBef>
                          <a:spcPts val="1330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exad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e  cimal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6891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16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ts val="2775"/>
                        </a:lnSpc>
                        <a:spcBef>
                          <a:spcPts val="106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0,</a:t>
                      </a:r>
                      <a:r>
                        <a:rPr sz="2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1,</a:t>
                      </a:r>
                      <a:r>
                        <a:rPr sz="2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…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160655">
                        <a:lnSpc>
                          <a:spcPts val="277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9,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L="454659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135255" marB="0"/>
                </a:tc>
              </a:tr>
              <a:tr h="717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655" marR="452120">
                        <a:lnSpc>
                          <a:spcPts val="267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Arial MT"/>
                          <a:cs typeface="Arial MT"/>
                        </a:rPr>
                        <a:t>A,</a:t>
                      </a:r>
                      <a:r>
                        <a:rPr sz="2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B,</a:t>
                      </a:r>
                      <a:r>
                        <a:rPr sz="2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… </a:t>
                      </a:r>
                      <a:r>
                        <a:rPr sz="2400" spc="-6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F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3" name="object 103"/>
          <p:cNvSpPr/>
          <p:nvPr/>
        </p:nvSpPr>
        <p:spPr>
          <a:xfrm>
            <a:off x="2476500" y="991869"/>
            <a:ext cx="6094730" cy="0"/>
          </a:xfrm>
          <a:custGeom>
            <a:avLst/>
            <a:gdLst/>
            <a:ahLst/>
            <a:cxnLst/>
            <a:rect l="l" t="t" r="r" b="b"/>
            <a:pathLst>
              <a:path w="6094730">
                <a:moveTo>
                  <a:pt x="0" y="0"/>
                </a:moveTo>
                <a:lnTo>
                  <a:pt x="6094730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2440939" y="406400"/>
            <a:ext cx="6115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1705" algn="l"/>
              </a:tabLst>
            </a:pPr>
            <a:r>
              <a:rPr sz="4000" spc="-5" dirty="0">
                <a:solidFill>
                  <a:srgbClr val="8B0038"/>
                </a:solidFill>
              </a:rPr>
              <a:t>Common	</a:t>
            </a:r>
            <a:r>
              <a:rPr sz="4000" spc="-10" dirty="0">
                <a:solidFill>
                  <a:srgbClr val="8B0038"/>
                </a:solidFill>
              </a:rPr>
              <a:t>Number</a:t>
            </a:r>
            <a:r>
              <a:rPr sz="4000" spc="-60" dirty="0">
                <a:solidFill>
                  <a:srgbClr val="8B0038"/>
                </a:solidFill>
              </a:rPr>
              <a:t> </a:t>
            </a:r>
            <a:r>
              <a:rPr sz="4000" spc="-5" dirty="0">
                <a:solidFill>
                  <a:srgbClr val="8B0038"/>
                </a:solidFill>
              </a:rPr>
              <a:t>Systems</a:t>
            </a:r>
            <a:endParaRPr sz="4000" dirty="0"/>
          </a:p>
        </p:txBody>
      </p:sp>
      <p:sp>
        <p:nvSpPr>
          <p:cNvPr id="105" name="object 105"/>
          <p:cNvSpPr/>
          <p:nvPr/>
        </p:nvSpPr>
        <p:spPr>
          <a:xfrm>
            <a:off x="2453639" y="969010"/>
            <a:ext cx="6094730" cy="0"/>
          </a:xfrm>
          <a:custGeom>
            <a:avLst/>
            <a:gdLst/>
            <a:ahLst/>
            <a:cxnLst/>
            <a:rect l="l" t="t" r="r" b="b"/>
            <a:pathLst>
              <a:path w="6094730">
                <a:moveTo>
                  <a:pt x="0" y="0"/>
                </a:moveTo>
                <a:lnTo>
                  <a:pt x="6094730" y="0"/>
                </a:lnTo>
              </a:path>
            </a:pathLst>
          </a:custGeom>
          <a:ln w="26670">
            <a:solidFill>
              <a:srgbClr val="8B00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Audio 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072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15" y="0"/>
            <a:ext cx="9148445" cy="6859270"/>
            <a:chOff x="-2515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8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2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3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3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4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10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2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4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2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2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5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2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6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610" y="35560"/>
              <a:ext cx="7772400" cy="1109980"/>
            </a:xfrm>
            <a:prstGeom prst="rect">
              <a:avLst/>
            </a:prstGeom>
          </p:spPr>
        </p:pic>
      </p:grpSp>
      <p:sp>
        <p:nvSpPr>
          <p:cNvPr id="188" name="object 188"/>
          <p:cNvSpPr txBox="1">
            <a:spLocks noGrp="1"/>
          </p:cNvSpPr>
          <p:nvPr>
            <p:ph type="title"/>
          </p:nvPr>
        </p:nvSpPr>
        <p:spPr>
          <a:xfrm>
            <a:off x="892810" y="1659890"/>
            <a:ext cx="7025005" cy="14249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4000" i="1" spc="-35" dirty="0">
                <a:solidFill>
                  <a:srgbClr val="FFFFFF"/>
                </a:solidFill>
                <a:latin typeface="Verdana"/>
                <a:cs typeface="Verdana"/>
              </a:rPr>
              <a:t>Technique</a:t>
            </a:r>
            <a:endParaRPr sz="40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900"/>
              </a:spcBef>
            </a:pPr>
            <a:r>
              <a:rPr sz="3600" i="1" spc="-2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600" i="1" spc="-4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i="1" spc="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i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5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3600" i="1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i="1" spc="-12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3600" i="1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600" i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i="1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i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3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i="1" spc="-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i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i="1" spc="-18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600" i="1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i="1" spc="-10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3600" i="1" spc="-1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600" i="1" spc="-40" dirty="0">
                <a:solidFill>
                  <a:srgbClr val="FFFFFF"/>
                </a:solidFill>
                <a:latin typeface="Verdana"/>
                <a:cs typeface="Verdana"/>
              </a:rPr>
              <a:t>ediary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189" name="Audio 18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"/>
    </mc:Choice>
    <mc:Fallback>
      <p:transition spd="slow" advTm="2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9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3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4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4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3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09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1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3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1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3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6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1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7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250" y="96519"/>
              <a:ext cx="7985759" cy="993139"/>
            </a:xfrm>
            <a:prstGeom prst="rect">
              <a:avLst/>
            </a:prstGeom>
          </p:spPr>
        </p:pic>
      </p:grpSp>
      <p:sp>
        <p:nvSpPr>
          <p:cNvPr id="188" name="object 188"/>
          <p:cNvSpPr txBox="1"/>
          <p:nvPr/>
        </p:nvSpPr>
        <p:spPr>
          <a:xfrm>
            <a:off x="1719579" y="1405890"/>
            <a:ext cx="143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94715" algn="l"/>
              </a:tabLst>
            </a:pPr>
            <a:r>
              <a:rPr sz="1800" spc="-5" dirty="0">
                <a:latin typeface="Courier New"/>
                <a:cs typeface="Courier New"/>
              </a:rPr>
              <a:t>1F0C</a:t>
            </a:r>
            <a:r>
              <a:rPr sz="1575" spc="-7" baseline="-23809" dirty="0">
                <a:latin typeface="Courier New"/>
                <a:cs typeface="Courier New"/>
              </a:rPr>
              <a:t>16	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?</a:t>
            </a:r>
            <a:r>
              <a:rPr sz="1575" spc="-7" baseline="-23809" dirty="0">
                <a:latin typeface="Courier New"/>
                <a:cs typeface="Courier New"/>
              </a:rPr>
              <a:t>8</a:t>
            </a:r>
            <a:endParaRPr sz="1575" baseline="-23809">
              <a:latin typeface="Courier New"/>
              <a:cs typeface="Courier New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3399790" y="2138679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4222727" y="2138679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F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5182825" y="2138679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6142923" y="2138679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C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3125470" y="2971800"/>
            <a:ext cx="331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1795145" algn="l"/>
                <a:tab pos="2755265" algn="l"/>
              </a:tabLst>
            </a:pPr>
            <a:r>
              <a:rPr sz="1800" spc="-5" dirty="0">
                <a:latin typeface="Courier New"/>
                <a:cs typeface="Courier New"/>
              </a:rPr>
              <a:t>000</a:t>
            </a:r>
            <a:r>
              <a:rPr sz="1800" dirty="0">
                <a:latin typeface="Courier New"/>
                <a:cs typeface="Courier New"/>
              </a:rPr>
              <a:t>1	</a:t>
            </a:r>
            <a:r>
              <a:rPr sz="1800" spc="-5" dirty="0">
                <a:latin typeface="Courier New"/>
                <a:cs typeface="Courier New"/>
              </a:rPr>
              <a:t>111</a:t>
            </a:r>
            <a:r>
              <a:rPr sz="1800" dirty="0">
                <a:latin typeface="Courier New"/>
                <a:cs typeface="Courier New"/>
              </a:rPr>
              <a:t>1	</a:t>
            </a:r>
            <a:r>
              <a:rPr sz="1800" spc="-5" dirty="0">
                <a:latin typeface="Courier New"/>
                <a:cs typeface="Courier New"/>
              </a:rPr>
              <a:t>000</a:t>
            </a:r>
            <a:r>
              <a:rPr sz="1800" dirty="0">
                <a:latin typeface="Courier New"/>
                <a:cs typeface="Courier New"/>
              </a:rPr>
              <a:t>0	</a:t>
            </a:r>
            <a:r>
              <a:rPr sz="1800" spc="-5" dirty="0">
                <a:latin typeface="Courier New"/>
                <a:cs typeface="Courier New"/>
              </a:rPr>
              <a:t>1100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3495040" y="2486025"/>
            <a:ext cx="3830320" cy="714375"/>
            <a:chOff x="3495040" y="2486025"/>
            <a:chExt cx="3830320" cy="714375"/>
          </a:xfrm>
        </p:grpSpPr>
        <p:sp>
          <p:nvSpPr>
            <p:cNvPr id="195" name="object 195"/>
            <p:cNvSpPr/>
            <p:nvPr/>
          </p:nvSpPr>
          <p:spPr>
            <a:xfrm>
              <a:off x="3581400" y="25146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80">
                  <a:moveTo>
                    <a:pt x="0" y="0"/>
                  </a:moveTo>
                  <a:lnTo>
                    <a:pt x="0" y="5257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495040" y="30289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20" y="0"/>
                  </a:moveTo>
                  <a:lnTo>
                    <a:pt x="0" y="0"/>
                  </a:lnTo>
                  <a:lnTo>
                    <a:pt x="86360" y="171450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943600" y="25146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80">
                  <a:moveTo>
                    <a:pt x="0" y="0"/>
                  </a:moveTo>
                  <a:lnTo>
                    <a:pt x="0" y="5257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858510" y="302895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0"/>
                  </a:lnTo>
                  <a:lnTo>
                    <a:pt x="85089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648200" y="25146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80">
                  <a:moveTo>
                    <a:pt x="0" y="0"/>
                  </a:moveTo>
                  <a:lnTo>
                    <a:pt x="0" y="5257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563110" y="302895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0"/>
                  </a:lnTo>
                  <a:lnTo>
                    <a:pt x="85089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239000" y="2514600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80">
                  <a:moveTo>
                    <a:pt x="0" y="0"/>
                  </a:moveTo>
                  <a:lnTo>
                    <a:pt x="0" y="525779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152640" y="30289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172719" y="0"/>
                  </a:moveTo>
                  <a:lnTo>
                    <a:pt x="0" y="0"/>
                  </a:lnTo>
                  <a:lnTo>
                    <a:pt x="86359" y="171450"/>
                  </a:lnTo>
                  <a:lnTo>
                    <a:pt x="172719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3582670" y="4071620"/>
            <a:ext cx="1259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705" algn="l"/>
                <a:tab pos="1109345" algn="l"/>
              </a:tabLst>
            </a:pPr>
            <a:r>
              <a:rPr sz="1800" dirty="0">
                <a:latin typeface="Courier New"/>
                <a:cs typeface="Courier New"/>
              </a:rPr>
              <a:t>1	7	4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5502843" y="40716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25780" y="40716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4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3324859" y="3350259"/>
            <a:ext cx="3641090" cy="1066800"/>
          </a:xfrm>
          <a:custGeom>
            <a:avLst/>
            <a:gdLst/>
            <a:ahLst/>
            <a:cxnLst/>
            <a:rect l="l" t="t" r="r" b="b"/>
            <a:pathLst>
              <a:path w="3641090" h="1066800">
                <a:moveTo>
                  <a:pt x="3641090" y="0"/>
                </a:moveTo>
                <a:lnTo>
                  <a:pt x="3641090" y="1066800"/>
                </a:lnTo>
              </a:path>
              <a:path w="3641090" h="1066800">
                <a:moveTo>
                  <a:pt x="2555240" y="0"/>
                </a:moveTo>
                <a:lnTo>
                  <a:pt x="2555240" y="1066800"/>
                </a:lnTo>
              </a:path>
              <a:path w="3641090" h="1066800">
                <a:moveTo>
                  <a:pt x="1452879" y="0"/>
                </a:moveTo>
                <a:lnTo>
                  <a:pt x="1452879" y="1066800"/>
                </a:lnTo>
              </a:path>
              <a:path w="3641090" h="1066800">
                <a:moveTo>
                  <a:pt x="713739" y="0"/>
                </a:moveTo>
                <a:lnTo>
                  <a:pt x="713739" y="1066800"/>
                </a:lnTo>
              </a:path>
              <a:path w="3641090"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5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6903719" y="5671820"/>
            <a:ext cx="196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82015" algn="l"/>
              </a:tabLst>
            </a:pPr>
            <a:r>
              <a:rPr sz="1800" spc="-10" dirty="0">
                <a:latin typeface="Courier New"/>
                <a:cs typeface="Courier New"/>
              </a:rPr>
              <a:t>1F0C</a:t>
            </a:r>
            <a:r>
              <a:rPr sz="1575" spc="-15" baseline="-23809" dirty="0">
                <a:latin typeface="Courier New"/>
                <a:cs typeface="Courier New"/>
              </a:rPr>
              <a:t>16	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17414</a:t>
            </a:r>
            <a:r>
              <a:rPr sz="1575" spc="-7" baseline="-23809" dirty="0">
                <a:latin typeface="Courier New"/>
                <a:cs typeface="Courier New"/>
              </a:rPr>
              <a:t>8</a:t>
            </a:r>
            <a:endParaRPr sz="1575" baseline="-23809">
              <a:latin typeface="Courier New"/>
              <a:cs typeface="Courier New"/>
            </a:endParaRPr>
          </a:p>
        </p:txBody>
      </p:sp>
      <p:pic>
        <p:nvPicPr>
          <p:cNvPr id="208" name="Audio 2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64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3970" y="618490"/>
            <a:ext cx="40297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"/>
                <a:cs typeface="Calibri"/>
              </a:rPr>
              <a:t>Binary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to</a:t>
            </a:r>
            <a:r>
              <a:rPr sz="4400" spc="-2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Decimal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18125" y="4171315"/>
            <a:ext cx="2547620" cy="669290"/>
            <a:chOff x="5318125" y="4171315"/>
            <a:chExt cx="2547620" cy="669290"/>
          </a:xfrm>
        </p:grpSpPr>
        <p:sp>
          <p:nvSpPr>
            <p:cNvPr id="4" name="object 4"/>
            <p:cNvSpPr/>
            <p:nvPr/>
          </p:nvSpPr>
          <p:spPr>
            <a:xfrm>
              <a:off x="5327650" y="4180839"/>
              <a:ext cx="2528570" cy="648970"/>
            </a:xfrm>
            <a:custGeom>
              <a:avLst/>
              <a:gdLst/>
              <a:ahLst/>
              <a:cxnLst/>
              <a:rect l="l" t="t" r="r" b="b"/>
              <a:pathLst>
                <a:path w="2528570" h="648970">
                  <a:moveTo>
                    <a:pt x="1264920" y="0"/>
                  </a:moveTo>
                  <a:lnTo>
                    <a:pt x="1191313" y="494"/>
                  </a:lnTo>
                  <a:lnTo>
                    <a:pt x="1119013" y="1962"/>
                  </a:lnTo>
                  <a:lnTo>
                    <a:pt x="1048113" y="4379"/>
                  </a:lnTo>
                  <a:lnTo>
                    <a:pt x="978705" y="7723"/>
                  </a:lnTo>
                  <a:lnTo>
                    <a:pt x="910883" y="11970"/>
                  </a:lnTo>
                  <a:lnTo>
                    <a:pt x="844738" y="17096"/>
                  </a:lnTo>
                  <a:lnTo>
                    <a:pt x="780365" y="23078"/>
                  </a:lnTo>
                  <a:lnTo>
                    <a:pt x="717855" y="29893"/>
                  </a:lnTo>
                  <a:lnTo>
                    <a:pt x="657302" y="37518"/>
                  </a:lnTo>
                  <a:lnTo>
                    <a:pt x="598798" y="45928"/>
                  </a:lnTo>
                  <a:lnTo>
                    <a:pt x="542436" y="55100"/>
                  </a:lnTo>
                  <a:lnTo>
                    <a:pt x="488309" y="65011"/>
                  </a:lnTo>
                  <a:lnTo>
                    <a:pt x="436510" y="75638"/>
                  </a:lnTo>
                  <a:lnTo>
                    <a:pt x="387131" y="86957"/>
                  </a:lnTo>
                  <a:lnTo>
                    <a:pt x="340265" y="98944"/>
                  </a:lnTo>
                  <a:lnTo>
                    <a:pt x="296006" y="111577"/>
                  </a:lnTo>
                  <a:lnTo>
                    <a:pt x="254445" y="124831"/>
                  </a:lnTo>
                  <a:lnTo>
                    <a:pt x="215676" y="138684"/>
                  </a:lnTo>
                  <a:lnTo>
                    <a:pt x="179791" y="153111"/>
                  </a:lnTo>
                  <a:lnTo>
                    <a:pt x="117045" y="183597"/>
                  </a:lnTo>
                  <a:lnTo>
                    <a:pt x="66951" y="216101"/>
                  </a:lnTo>
                  <a:lnTo>
                    <a:pt x="30251" y="250436"/>
                  </a:lnTo>
                  <a:lnTo>
                    <a:pt x="7686" y="286415"/>
                  </a:lnTo>
                  <a:lnTo>
                    <a:pt x="0" y="323850"/>
                  </a:lnTo>
                  <a:lnTo>
                    <a:pt x="1937" y="342741"/>
                  </a:lnTo>
                  <a:lnTo>
                    <a:pt x="17155" y="379505"/>
                  </a:lnTo>
                  <a:lnTo>
                    <a:pt x="46881" y="414748"/>
                  </a:lnTo>
                  <a:lnTo>
                    <a:pt x="90371" y="448277"/>
                  </a:lnTo>
                  <a:lnTo>
                    <a:pt x="146883" y="479900"/>
                  </a:lnTo>
                  <a:lnTo>
                    <a:pt x="215676" y="509425"/>
                  </a:lnTo>
                  <a:lnTo>
                    <a:pt x="254445" y="523340"/>
                  </a:lnTo>
                  <a:lnTo>
                    <a:pt x="296006" y="536659"/>
                  </a:lnTo>
                  <a:lnTo>
                    <a:pt x="340265" y="549357"/>
                  </a:lnTo>
                  <a:lnTo>
                    <a:pt x="387131" y="561410"/>
                  </a:lnTo>
                  <a:lnTo>
                    <a:pt x="436510" y="572794"/>
                  </a:lnTo>
                  <a:lnTo>
                    <a:pt x="488309" y="583485"/>
                  </a:lnTo>
                  <a:lnTo>
                    <a:pt x="542436" y="593460"/>
                  </a:lnTo>
                  <a:lnTo>
                    <a:pt x="598798" y="602693"/>
                  </a:lnTo>
                  <a:lnTo>
                    <a:pt x="657302" y="611160"/>
                  </a:lnTo>
                  <a:lnTo>
                    <a:pt x="717855" y="618839"/>
                  </a:lnTo>
                  <a:lnTo>
                    <a:pt x="780365" y="625704"/>
                  </a:lnTo>
                  <a:lnTo>
                    <a:pt x="844738" y="631732"/>
                  </a:lnTo>
                  <a:lnTo>
                    <a:pt x="910883" y="636899"/>
                  </a:lnTo>
                  <a:lnTo>
                    <a:pt x="978705" y="641180"/>
                  </a:lnTo>
                  <a:lnTo>
                    <a:pt x="1048113" y="644552"/>
                  </a:lnTo>
                  <a:lnTo>
                    <a:pt x="1119013" y="646990"/>
                  </a:lnTo>
                  <a:lnTo>
                    <a:pt x="1191313" y="648471"/>
                  </a:lnTo>
                  <a:lnTo>
                    <a:pt x="1264920" y="648970"/>
                  </a:lnTo>
                  <a:lnTo>
                    <a:pt x="1338399" y="648471"/>
                  </a:lnTo>
                  <a:lnTo>
                    <a:pt x="1410581" y="646990"/>
                  </a:lnTo>
                  <a:lnTo>
                    <a:pt x="1481372" y="644552"/>
                  </a:lnTo>
                  <a:lnTo>
                    <a:pt x="1550678" y="641180"/>
                  </a:lnTo>
                  <a:lnTo>
                    <a:pt x="1618406" y="636899"/>
                  </a:lnTo>
                  <a:lnTo>
                    <a:pt x="1684464" y="631732"/>
                  </a:lnTo>
                  <a:lnTo>
                    <a:pt x="1748758" y="625704"/>
                  </a:lnTo>
                  <a:lnTo>
                    <a:pt x="1811196" y="618839"/>
                  </a:lnTo>
                  <a:lnTo>
                    <a:pt x="1871683" y="611160"/>
                  </a:lnTo>
                  <a:lnTo>
                    <a:pt x="1930128" y="602693"/>
                  </a:lnTo>
                  <a:lnTo>
                    <a:pt x="1986436" y="593460"/>
                  </a:lnTo>
                  <a:lnTo>
                    <a:pt x="2040515" y="583485"/>
                  </a:lnTo>
                  <a:lnTo>
                    <a:pt x="2092272" y="572794"/>
                  </a:lnTo>
                  <a:lnTo>
                    <a:pt x="2141614" y="561410"/>
                  </a:lnTo>
                  <a:lnTo>
                    <a:pt x="2188447" y="549357"/>
                  </a:lnTo>
                  <a:lnTo>
                    <a:pt x="2232678" y="536659"/>
                  </a:lnTo>
                  <a:lnTo>
                    <a:pt x="2274214" y="523340"/>
                  </a:lnTo>
                  <a:lnTo>
                    <a:pt x="2312963" y="509425"/>
                  </a:lnTo>
                  <a:lnTo>
                    <a:pt x="2348830" y="494937"/>
                  </a:lnTo>
                  <a:lnTo>
                    <a:pt x="2411550" y="464339"/>
                  </a:lnTo>
                  <a:lnTo>
                    <a:pt x="2461629" y="431738"/>
                  </a:lnTo>
                  <a:lnTo>
                    <a:pt x="2498322" y="397328"/>
                  </a:lnTo>
                  <a:lnTo>
                    <a:pt x="2520883" y="361301"/>
                  </a:lnTo>
                  <a:lnTo>
                    <a:pt x="2528570" y="323850"/>
                  </a:lnTo>
                  <a:lnTo>
                    <a:pt x="2526632" y="304962"/>
                  </a:lnTo>
                  <a:lnTo>
                    <a:pt x="2511415" y="268232"/>
                  </a:lnTo>
                  <a:lnTo>
                    <a:pt x="2481695" y="233052"/>
                  </a:lnTo>
                  <a:lnTo>
                    <a:pt x="2438216" y="199609"/>
                  </a:lnTo>
                  <a:lnTo>
                    <a:pt x="2381724" y="168090"/>
                  </a:lnTo>
                  <a:lnTo>
                    <a:pt x="2312963" y="138684"/>
                  </a:lnTo>
                  <a:lnTo>
                    <a:pt x="2274214" y="124831"/>
                  </a:lnTo>
                  <a:lnTo>
                    <a:pt x="2232678" y="111577"/>
                  </a:lnTo>
                  <a:lnTo>
                    <a:pt x="2188447" y="98944"/>
                  </a:lnTo>
                  <a:lnTo>
                    <a:pt x="2141614" y="86957"/>
                  </a:lnTo>
                  <a:lnTo>
                    <a:pt x="2092272" y="75638"/>
                  </a:lnTo>
                  <a:lnTo>
                    <a:pt x="2040515" y="65011"/>
                  </a:lnTo>
                  <a:lnTo>
                    <a:pt x="1986436" y="55100"/>
                  </a:lnTo>
                  <a:lnTo>
                    <a:pt x="1930128" y="45928"/>
                  </a:lnTo>
                  <a:lnTo>
                    <a:pt x="1871683" y="37518"/>
                  </a:lnTo>
                  <a:lnTo>
                    <a:pt x="1811196" y="29893"/>
                  </a:lnTo>
                  <a:lnTo>
                    <a:pt x="1748758" y="23078"/>
                  </a:lnTo>
                  <a:lnTo>
                    <a:pt x="1684464" y="17096"/>
                  </a:lnTo>
                  <a:lnTo>
                    <a:pt x="1618406" y="11970"/>
                  </a:lnTo>
                  <a:lnTo>
                    <a:pt x="1550678" y="7723"/>
                  </a:lnTo>
                  <a:lnTo>
                    <a:pt x="1481372" y="4379"/>
                  </a:lnTo>
                  <a:lnTo>
                    <a:pt x="1410581" y="1962"/>
                  </a:lnTo>
                  <a:lnTo>
                    <a:pt x="1338399" y="494"/>
                  </a:lnTo>
                  <a:lnTo>
                    <a:pt x="126492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7650" y="4180839"/>
              <a:ext cx="2529840" cy="650240"/>
            </a:xfrm>
            <a:custGeom>
              <a:avLst/>
              <a:gdLst/>
              <a:ahLst/>
              <a:cxnLst/>
              <a:rect l="l" t="t" r="r" b="b"/>
              <a:pathLst>
                <a:path w="2529840" h="650239">
                  <a:moveTo>
                    <a:pt x="1264920" y="0"/>
                  </a:moveTo>
                  <a:lnTo>
                    <a:pt x="1338399" y="494"/>
                  </a:lnTo>
                  <a:lnTo>
                    <a:pt x="1410581" y="1962"/>
                  </a:lnTo>
                  <a:lnTo>
                    <a:pt x="1481372" y="4379"/>
                  </a:lnTo>
                  <a:lnTo>
                    <a:pt x="1550678" y="7723"/>
                  </a:lnTo>
                  <a:lnTo>
                    <a:pt x="1618406" y="11970"/>
                  </a:lnTo>
                  <a:lnTo>
                    <a:pt x="1684464" y="17096"/>
                  </a:lnTo>
                  <a:lnTo>
                    <a:pt x="1748758" y="23078"/>
                  </a:lnTo>
                  <a:lnTo>
                    <a:pt x="1811196" y="29893"/>
                  </a:lnTo>
                  <a:lnTo>
                    <a:pt x="1871683" y="37518"/>
                  </a:lnTo>
                  <a:lnTo>
                    <a:pt x="1930128" y="45928"/>
                  </a:lnTo>
                  <a:lnTo>
                    <a:pt x="1986436" y="55100"/>
                  </a:lnTo>
                  <a:lnTo>
                    <a:pt x="2040515" y="65011"/>
                  </a:lnTo>
                  <a:lnTo>
                    <a:pt x="2092272" y="75638"/>
                  </a:lnTo>
                  <a:lnTo>
                    <a:pt x="2141614" y="86957"/>
                  </a:lnTo>
                  <a:lnTo>
                    <a:pt x="2188447" y="98944"/>
                  </a:lnTo>
                  <a:lnTo>
                    <a:pt x="2232678" y="111577"/>
                  </a:lnTo>
                  <a:lnTo>
                    <a:pt x="2274214" y="124831"/>
                  </a:lnTo>
                  <a:lnTo>
                    <a:pt x="2312963" y="138684"/>
                  </a:lnTo>
                  <a:lnTo>
                    <a:pt x="2348830" y="153111"/>
                  </a:lnTo>
                  <a:lnTo>
                    <a:pt x="2411550" y="183597"/>
                  </a:lnTo>
                  <a:lnTo>
                    <a:pt x="2461629" y="216101"/>
                  </a:lnTo>
                  <a:lnTo>
                    <a:pt x="2498322" y="250436"/>
                  </a:lnTo>
                  <a:lnTo>
                    <a:pt x="2520883" y="286415"/>
                  </a:lnTo>
                  <a:lnTo>
                    <a:pt x="2528570" y="323850"/>
                  </a:lnTo>
                  <a:lnTo>
                    <a:pt x="2526632" y="342741"/>
                  </a:lnTo>
                  <a:lnTo>
                    <a:pt x="2511415" y="379505"/>
                  </a:lnTo>
                  <a:lnTo>
                    <a:pt x="2481695" y="414748"/>
                  </a:lnTo>
                  <a:lnTo>
                    <a:pt x="2438216" y="448277"/>
                  </a:lnTo>
                  <a:lnTo>
                    <a:pt x="2381724" y="479900"/>
                  </a:lnTo>
                  <a:lnTo>
                    <a:pt x="2312963" y="509425"/>
                  </a:lnTo>
                  <a:lnTo>
                    <a:pt x="2274214" y="523340"/>
                  </a:lnTo>
                  <a:lnTo>
                    <a:pt x="2232678" y="536659"/>
                  </a:lnTo>
                  <a:lnTo>
                    <a:pt x="2188447" y="549357"/>
                  </a:lnTo>
                  <a:lnTo>
                    <a:pt x="2141614" y="561410"/>
                  </a:lnTo>
                  <a:lnTo>
                    <a:pt x="2092272" y="572794"/>
                  </a:lnTo>
                  <a:lnTo>
                    <a:pt x="2040515" y="583485"/>
                  </a:lnTo>
                  <a:lnTo>
                    <a:pt x="1986436" y="593460"/>
                  </a:lnTo>
                  <a:lnTo>
                    <a:pt x="1930128" y="602693"/>
                  </a:lnTo>
                  <a:lnTo>
                    <a:pt x="1871683" y="611160"/>
                  </a:lnTo>
                  <a:lnTo>
                    <a:pt x="1811196" y="618839"/>
                  </a:lnTo>
                  <a:lnTo>
                    <a:pt x="1748758" y="625704"/>
                  </a:lnTo>
                  <a:lnTo>
                    <a:pt x="1684464" y="631732"/>
                  </a:lnTo>
                  <a:lnTo>
                    <a:pt x="1618406" y="636899"/>
                  </a:lnTo>
                  <a:lnTo>
                    <a:pt x="1550678" y="641180"/>
                  </a:lnTo>
                  <a:lnTo>
                    <a:pt x="1481372" y="644552"/>
                  </a:lnTo>
                  <a:lnTo>
                    <a:pt x="1410581" y="646990"/>
                  </a:lnTo>
                  <a:lnTo>
                    <a:pt x="1338399" y="648471"/>
                  </a:lnTo>
                  <a:lnTo>
                    <a:pt x="1264920" y="648970"/>
                  </a:lnTo>
                  <a:lnTo>
                    <a:pt x="1191313" y="648471"/>
                  </a:lnTo>
                  <a:lnTo>
                    <a:pt x="1119013" y="646990"/>
                  </a:lnTo>
                  <a:lnTo>
                    <a:pt x="1048113" y="644552"/>
                  </a:lnTo>
                  <a:lnTo>
                    <a:pt x="978705" y="641180"/>
                  </a:lnTo>
                  <a:lnTo>
                    <a:pt x="910883" y="636899"/>
                  </a:lnTo>
                  <a:lnTo>
                    <a:pt x="844738" y="631732"/>
                  </a:lnTo>
                  <a:lnTo>
                    <a:pt x="780365" y="625704"/>
                  </a:lnTo>
                  <a:lnTo>
                    <a:pt x="717855" y="618839"/>
                  </a:lnTo>
                  <a:lnTo>
                    <a:pt x="657302" y="611160"/>
                  </a:lnTo>
                  <a:lnTo>
                    <a:pt x="598798" y="602693"/>
                  </a:lnTo>
                  <a:lnTo>
                    <a:pt x="542436" y="593460"/>
                  </a:lnTo>
                  <a:lnTo>
                    <a:pt x="488309" y="583485"/>
                  </a:lnTo>
                  <a:lnTo>
                    <a:pt x="436510" y="572794"/>
                  </a:lnTo>
                  <a:lnTo>
                    <a:pt x="387131" y="561410"/>
                  </a:lnTo>
                  <a:lnTo>
                    <a:pt x="340265" y="549357"/>
                  </a:lnTo>
                  <a:lnTo>
                    <a:pt x="296006" y="536659"/>
                  </a:lnTo>
                  <a:lnTo>
                    <a:pt x="254445" y="523340"/>
                  </a:lnTo>
                  <a:lnTo>
                    <a:pt x="215676" y="509425"/>
                  </a:lnTo>
                  <a:lnTo>
                    <a:pt x="179791" y="494937"/>
                  </a:lnTo>
                  <a:lnTo>
                    <a:pt x="117045" y="464339"/>
                  </a:lnTo>
                  <a:lnTo>
                    <a:pt x="66951" y="431738"/>
                  </a:lnTo>
                  <a:lnTo>
                    <a:pt x="30251" y="397328"/>
                  </a:lnTo>
                  <a:lnTo>
                    <a:pt x="7686" y="361301"/>
                  </a:lnTo>
                  <a:lnTo>
                    <a:pt x="0" y="323850"/>
                  </a:lnTo>
                  <a:lnTo>
                    <a:pt x="1937" y="304962"/>
                  </a:lnTo>
                  <a:lnTo>
                    <a:pt x="17155" y="268232"/>
                  </a:lnTo>
                  <a:lnTo>
                    <a:pt x="46881" y="233052"/>
                  </a:lnTo>
                  <a:lnTo>
                    <a:pt x="90371" y="199609"/>
                  </a:lnTo>
                  <a:lnTo>
                    <a:pt x="146883" y="168090"/>
                  </a:lnTo>
                  <a:lnTo>
                    <a:pt x="215676" y="138684"/>
                  </a:lnTo>
                  <a:lnTo>
                    <a:pt x="254445" y="124831"/>
                  </a:lnTo>
                  <a:lnTo>
                    <a:pt x="296006" y="111577"/>
                  </a:lnTo>
                  <a:lnTo>
                    <a:pt x="340265" y="98944"/>
                  </a:lnTo>
                  <a:lnTo>
                    <a:pt x="387131" y="86957"/>
                  </a:lnTo>
                  <a:lnTo>
                    <a:pt x="436510" y="75638"/>
                  </a:lnTo>
                  <a:lnTo>
                    <a:pt x="488309" y="65011"/>
                  </a:lnTo>
                  <a:lnTo>
                    <a:pt x="542436" y="55100"/>
                  </a:lnTo>
                  <a:lnTo>
                    <a:pt x="598798" y="45928"/>
                  </a:lnTo>
                  <a:lnTo>
                    <a:pt x="657302" y="37518"/>
                  </a:lnTo>
                  <a:lnTo>
                    <a:pt x="717855" y="29893"/>
                  </a:lnTo>
                  <a:lnTo>
                    <a:pt x="780365" y="23078"/>
                  </a:lnTo>
                  <a:lnTo>
                    <a:pt x="844738" y="17096"/>
                  </a:lnTo>
                  <a:lnTo>
                    <a:pt x="910883" y="11970"/>
                  </a:lnTo>
                  <a:lnTo>
                    <a:pt x="978705" y="7723"/>
                  </a:lnTo>
                  <a:lnTo>
                    <a:pt x="1048113" y="4379"/>
                  </a:lnTo>
                  <a:lnTo>
                    <a:pt x="1119013" y="1962"/>
                  </a:lnTo>
                  <a:lnTo>
                    <a:pt x="1191313" y="494"/>
                  </a:lnTo>
                  <a:lnTo>
                    <a:pt x="1264920" y="0"/>
                  </a:lnTo>
                  <a:close/>
                </a:path>
                <a:path w="2529840" h="650239">
                  <a:moveTo>
                    <a:pt x="0" y="0"/>
                  </a:moveTo>
                  <a:lnTo>
                    <a:pt x="0" y="0"/>
                  </a:lnTo>
                </a:path>
                <a:path w="2529840" h="650239">
                  <a:moveTo>
                    <a:pt x="2529840" y="650240"/>
                  </a:moveTo>
                  <a:lnTo>
                    <a:pt x="2529840" y="65024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75959" y="4310379"/>
            <a:ext cx="163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Hexadecimal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9675" y="1971675"/>
            <a:ext cx="2532380" cy="685800"/>
            <a:chOff x="1209675" y="1971675"/>
            <a:chExt cx="2532380" cy="685800"/>
          </a:xfrm>
        </p:grpSpPr>
        <p:sp>
          <p:nvSpPr>
            <p:cNvPr id="8" name="object 8"/>
            <p:cNvSpPr/>
            <p:nvPr/>
          </p:nvSpPr>
          <p:spPr>
            <a:xfrm>
              <a:off x="1219200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30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0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30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46910" y="2118359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eci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5745" y="1971675"/>
            <a:ext cx="2532380" cy="685800"/>
            <a:chOff x="5325745" y="1971675"/>
            <a:chExt cx="2532380" cy="685800"/>
          </a:xfrm>
        </p:grpSpPr>
        <p:sp>
          <p:nvSpPr>
            <p:cNvPr id="12" name="object 12"/>
            <p:cNvSpPr/>
            <p:nvPr/>
          </p:nvSpPr>
          <p:spPr>
            <a:xfrm>
              <a:off x="5335269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5"/>
                  </a:lnTo>
                  <a:lnTo>
                    <a:pt x="971838" y="7996"/>
                  </a:lnTo>
                  <a:lnTo>
                    <a:pt x="904494" y="12390"/>
                  </a:lnTo>
                  <a:lnTo>
                    <a:pt x="838816" y="17692"/>
                  </a:lnTo>
                  <a:lnTo>
                    <a:pt x="774896" y="23877"/>
                  </a:lnTo>
                  <a:lnTo>
                    <a:pt x="712826" y="30920"/>
                  </a:lnTo>
                  <a:lnTo>
                    <a:pt x="652699" y="38796"/>
                  </a:lnTo>
                  <a:lnTo>
                    <a:pt x="594606" y="47479"/>
                  </a:lnTo>
                  <a:lnTo>
                    <a:pt x="538640" y="56946"/>
                  </a:lnTo>
                  <a:lnTo>
                    <a:pt x="484893" y="67171"/>
                  </a:lnTo>
                  <a:lnTo>
                    <a:pt x="433457" y="78128"/>
                  </a:lnTo>
                  <a:lnTo>
                    <a:pt x="384425" y="89794"/>
                  </a:lnTo>
                  <a:lnTo>
                    <a:pt x="337887" y="102143"/>
                  </a:lnTo>
                  <a:lnTo>
                    <a:pt x="293938" y="115149"/>
                  </a:lnTo>
                  <a:lnTo>
                    <a:pt x="252668" y="128789"/>
                  </a:lnTo>
                  <a:lnTo>
                    <a:pt x="214170" y="143036"/>
                  </a:lnTo>
                  <a:lnTo>
                    <a:pt x="178536" y="157867"/>
                  </a:lnTo>
                  <a:lnTo>
                    <a:pt x="116229" y="189177"/>
                  </a:lnTo>
                  <a:lnTo>
                    <a:pt x="66485" y="222520"/>
                  </a:lnTo>
                  <a:lnTo>
                    <a:pt x="30040" y="257694"/>
                  </a:lnTo>
                  <a:lnTo>
                    <a:pt x="7633" y="294501"/>
                  </a:lnTo>
                  <a:lnTo>
                    <a:pt x="0" y="332739"/>
                  </a:lnTo>
                  <a:lnTo>
                    <a:pt x="1923" y="352152"/>
                  </a:lnTo>
                  <a:lnTo>
                    <a:pt x="17036" y="389928"/>
                  </a:lnTo>
                  <a:lnTo>
                    <a:pt x="46554" y="426139"/>
                  </a:lnTo>
                  <a:lnTo>
                    <a:pt x="89740" y="460588"/>
                  </a:lnTo>
                  <a:lnTo>
                    <a:pt x="145858" y="493077"/>
                  </a:lnTo>
                  <a:lnTo>
                    <a:pt x="214170" y="523409"/>
                  </a:lnTo>
                  <a:lnTo>
                    <a:pt x="252668" y="537704"/>
                  </a:lnTo>
                  <a:lnTo>
                    <a:pt x="293938" y="551386"/>
                  </a:lnTo>
                  <a:lnTo>
                    <a:pt x="337887" y="564431"/>
                  </a:lnTo>
                  <a:lnTo>
                    <a:pt x="384425" y="576812"/>
                  </a:lnTo>
                  <a:lnTo>
                    <a:pt x="433457" y="588506"/>
                  </a:lnTo>
                  <a:lnTo>
                    <a:pt x="484893" y="599488"/>
                  </a:lnTo>
                  <a:lnTo>
                    <a:pt x="538640" y="609734"/>
                  </a:lnTo>
                  <a:lnTo>
                    <a:pt x="594606" y="619218"/>
                  </a:lnTo>
                  <a:lnTo>
                    <a:pt x="652699" y="627915"/>
                  </a:lnTo>
                  <a:lnTo>
                    <a:pt x="712826" y="635803"/>
                  </a:lnTo>
                  <a:lnTo>
                    <a:pt x="774896" y="642854"/>
                  </a:lnTo>
                  <a:lnTo>
                    <a:pt x="838816" y="649046"/>
                  </a:lnTo>
                  <a:lnTo>
                    <a:pt x="904494" y="654352"/>
                  </a:lnTo>
                  <a:lnTo>
                    <a:pt x="971838" y="658749"/>
                  </a:lnTo>
                  <a:lnTo>
                    <a:pt x="1040756" y="662212"/>
                  </a:lnTo>
                  <a:lnTo>
                    <a:pt x="1111155" y="664717"/>
                  </a:lnTo>
                  <a:lnTo>
                    <a:pt x="1182944" y="666237"/>
                  </a:lnTo>
                  <a:lnTo>
                    <a:pt x="1256029" y="666750"/>
                  </a:lnTo>
                  <a:lnTo>
                    <a:pt x="1329120" y="666237"/>
                  </a:lnTo>
                  <a:lnTo>
                    <a:pt x="1400921" y="664717"/>
                  </a:lnTo>
                  <a:lnTo>
                    <a:pt x="1471341" y="662212"/>
                  </a:lnTo>
                  <a:lnTo>
                    <a:pt x="1540287" y="658749"/>
                  </a:lnTo>
                  <a:lnTo>
                    <a:pt x="1607665" y="654352"/>
                  </a:lnTo>
                  <a:lnTo>
                    <a:pt x="1673384" y="649046"/>
                  </a:lnTo>
                  <a:lnTo>
                    <a:pt x="1737349" y="642854"/>
                  </a:lnTo>
                  <a:lnTo>
                    <a:pt x="1799469" y="635803"/>
                  </a:lnTo>
                  <a:lnTo>
                    <a:pt x="1859651" y="627915"/>
                  </a:lnTo>
                  <a:lnTo>
                    <a:pt x="1917802" y="619218"/>
                  </a:lnTo>
                  <a:lnTo>
                    <a:pt x="1973828" y="609734"/>
                  </a:lnTo>
                  <a:lnTo>
                    <a:pt x="2027638" y="599488"/>
                  </a:lnTo>
                  <a:lnTo>
                    <a:pt x="2079139" y="588506"/>
                  </a:lnTo>
                  <a:lnTo>
                    <a:pt x="2128237" y="576812"/>
                  </a:lnTo>
                  <a:lnTo>
                    <a:pt x="2174840" y="564431"/>
                  </a:lnTo>
                  <a:lnTo>
                    <a:pt x="2218855" y="551386"/>
                  </a:lnTo>
                  <a:lnTo>
                    <a:pt x="2260189" y="537704"/>
                  </a:lnTo>
                  <a:lnTo>
                    <a:pt x="2298750" y="523409"/>
                  </a:lnTo>
                  <a:lnTo>
                    <a:pt x="2334444" y="508525"/>
                  </a:lnTo>
                  <a:lnTo>
                    <a:pt x="2396863" y="477089"/>
                  </a:lnTo>
                  <a:lnTo>
                    <a:pt x="2446704" y="443596"/>
                  </a:lnTo>
                  <a:lnTo>
                    <a:pt x="2483223" y="408241"/>
                  </a:lnTo>
                  <a:lnTo>
                    <a:pt x="2505679" y="371223"/>
                  </a:lnTo>
                  <a:lnTo>
                    <a:pt x="2513329" y="332739"/>
                  </a:lnTo>
                  <a:lnTo>
                    <a:pt x="2511401" y="313454"/>
                  </a:lnTo>
                  <a:lnTo>
                    <a:pt x="2496256" y="275906"/>
                  </a:lnTo>
                  <a:lnTo>
                    <a:pt x="2466675" y="239890"/>
                  </a:lnTo>
                  <a:lnTo>
                    <a:pt x="2423402" y="205607"/>
                  </a:lnTo>
                  <a:lnTo>
                    <a:pt x="2367180" y="173256"/>
                  </a:lnTo>
                  <a:lnTo>
                    <a:pt x="2298750" y="143036"/>
                  </a:lnTo>
                  <a:lnTo>
                    <a:pt x="2260189" y="128789"/>
                  </a:lnTo>
                  <a:lnTo>
                    <a:pt x="2218855" y="115149"/>
                  </a:lnTo>
                  <a:lnTo>
                    <a:pt x="2174840" y="102143"/>
                  </a:lnTo>
                  <a:lnTo>
                    <a:pt x="2128237" y="89794"/>
                  </a:lnTo>
                  <a:lnTo>
                    <a:pt x="2079139" y="78128"/>
                  </a:lnTo>
                  <a:lnTo>
                    <a:pt x="2027638" y="67171"/>
                  </a:lnTo>
                  <a:lnTo>
                    <a:pt x="1973828" y="56946"/>
                  </a:lnTo>
                  <a:lnTo>
                    <a:pt x="1917802" y="47479"/>
                  </a:lnTo>
                  <a:lnTo>
                    <a:pt x="1859651" y="38796"/>
                  </a:lnTo>
                  <a:lnTo>
                    <a:pt x="1799469" y="30920"/>
                  </a:lnTo>
                  <a:lnTo>
                    <a:pt x="1737349" y="23877"/>
                  </a:lnTo>
                  <a:lnTo>
                    <a:pt x="1673384" y="17692"/>
                  </a:lnTo>
                  <a:lnTo>
                    <a:pt x="1607665" y="12390"/>
                  </a:lnTo>
                  <a:lnTo>
                    <a:pt x="1540287" y="7996"/>
                  </a:lnTo>
                  <a:lnTo>
                    <a:pt x="1471341" y="4535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5269" y="198119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29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5"/>
                  </a:lnTo>
                  <a:lnTo>
                    <a:pt x="1540287" y="7996"/>
                  </a:lnTo>
                  <a:lnTo>
                    <a:pt x="1607665" y="12390"/>
                  </a:lnTo>
                  <a:lnTo>
                    <a:pt x="1673384" y="17692"/>
                  </a:lnTo>
                  <a:lnTo>
                    <a:pt x="1737349" y="23877"/>
                  </a:lnTo>
                  <a:lnTo>
                    <a:pt x="1799469" y="30920"/>
                  </a:lnTo>
                  <a:lnTo>
                    <a:pt x="1859651" y="38796"/>
                  </a:lnTo>
                  <a:lnTo>
                    <a:pt x="1917802" y="47479"/>
                  </a:lnTo>
                  <a:lnTo>
                    <a:pt x="1973828" y="56946"/>
                  </a:lnTo>
                  <a:lnTo>
                    <a:pt x="2027638" y="67171"/>
                  </a:lnTo>
                  <a:lnTo>
                    <a:pt x="2079139" y="78128"/>
                  </a:lnTo>
                  <a:lnTo>
                    <a:pt x="2128237" y="89794"/>
                  </a:lnTo>
                  <a:lnTo>
                    <a:pt x="2174840" y="102143"/>
                  </a:lnTo>
                  <a:lnTo>
                    <a:pt x="2218855" y="115149"/>
                  </a:lnTo>
                  <a:lnTo>
                    <a:pt x="2260189" y="128789"/>
                  </a:lnTo>
                  <a:lnTo>
                    <a:pt x="2298750" y="143036"/>
                  </a:lnTo>
                  <a:lnTo>
                    <a:pt x="2334444" y="157867"/>
                  </a:lnTo>
                  <a:lnTo>
                    <a:pt x="2396863" y="189177"/>
                  </a:lnTo>
                  <a:lnTo>
                    <a:pt x="2446704" y="222520"/>
                  </a:lnTo>
                  <a:lnTo>
                    <a:pt x="2483223" y="257694"/>
                  </a:lnTo>
                  <a:lnTo>
                    <a:pt x="2505679" y="294501"/>
                  </a:lnTo>
                  <a:lnTo>
                    <a:pt x="2513329" y="332739"/>
                  </a:lnTo>
                  <a:lnTo>
                    <a:pt x="2511401" y="352152"/>
                  </a:lnTo>
                  <a:lnTo>
                    <a:pt x="2496256" y="389928"/>
                  </a:lnTo>
                  <a:lnTo>
                    <a:pt x="2466675" y="426139"/>
                  </a:lnTo>
                  <a:lnTo>
                    <a:pt x="2423402" y="460588"/>
                  </a:lnTo>
                  <a:lnTo>
                    <a:pt x="2367180" y="493077"/>
                  </a:lnTo>
                  <a:lnTo>
                    <a:pt x="2298750" y="523409"/>
                  </a:lnTo>
                  <a:lnTo>
                    <a:pt x="2260189" y="537704"/>
                  </a:lnTo>
                  <a:lnTo>
                    <a:pt x="2218855" y="551386"/>
                  </a:lnTo>
                  <a:lnTo>
                    <a:pt x="2174840" y="564431"/>
                  </a:lnTo>
                  <a:lnTo>
                    <a:pt x="2128237" y="576812"/>
                  </a:lnTo>
                  <a:lnTo>
                    <a:pt x="2079139" y="588506"/>
                  </a:lnTo>
                  <a:lnTo>
                    <a:pt x="2027638" y="599488"/>
                  </a:lnTo>
                  <a:lnTo>
                    <a:pt x="1973828" y="609734"/>
                  </a:lnTo>
                  <a:lnTo>
                    <a:pt x="1917802" y="619218"/>
                  </a:lnTo>
                  <a:lnTo>
                    <a:pt x="1859651" y="627915"/>
                  </a:lnTo>
                  <a:lnTo>
                    <a:pt x="1799469" y="635803"/>
                  </a:lnTo>
                  <a:lnTo>
                    <a:pt x="1737349" y="642854"/>
                  </a:lnTo>
                  <a:lnTo>
                    <a:pt x="1673384" y="649046"/>
                  </a:lnTo>
                  <a:lnTo>
                    <a:pt x="1607665" y="654352"/>
                  </a:lnTo>
                  <a:lnTo>
                    <a:pt x="1540287" y="658749"/>
                  </a:lnTo>
                  <a:lnTo>
                    <a:pt x="1471341" y="662212"/>
                  </a:lnTo>
                  <a:lnTo>
                    <a:pt x="1400921" y="664717"/>
                  </a:lnTo>
                  <a:lnTo>
                    <a:pt x="1329120" y="666237"/>
                  </a:lnTo>
                  <a:lnTo>
                    <a:pt x="1256029" y="666750"/>
                  </a:lnTo>
                  <a:lnTo>
                    <a:pt x="1182944" y="666237"/>
                  </a:lnTo>
                  <a:lnTo>
                    <a:pt x="1111155" y="664717"/>
                  </a:lnTo>
                  <a:lnTo>
                    <a:pt x="1040756" y="662212"/>
                  </a:lnTo>
                  <a:lnTo>
                    <a:pt x="971838" y="658749"/>
                  </a:lnTo>
                  <a:lnTo>
                    <a:pt x="904494" y="654352"/>
                  </a:lnTo>
                  <a:lnTo>
                    <a:pt x="838816" y="649046"/>
                  </a:lnTo>
                  <a:lnTo>
                    <a:pt x="774896" y="642854"/>
                  </a:lnTo>
                  <a:lnTo>
                    <a:pt x="712826" y="635803"/>
                  </a:lnTo>
                  <a:lnTo>
                    <a:pt x="652699" y="627915"/>
                  </a:lnTo>
                  <a:lnTo>
                    <a:pt x="594606" y="619218"/>
                  </a:lnTo>
                  <a:lnTo>
                    <a:pt x="538640" y="609734"/>
                  </a:lnTo>
                  <a:lnTo>
                    <a:pt x="484893" y="599488"/>
                  </a:lnTo>
                  <a:lnTo>
                    <a:pt x="433457" y="588506"/>
                  </a:lnTo>
                  <a:lnTo>
                    <a:pt x="384425" y="576812"/>
                  </a:lnTo>
                  <a:lnTo>
                    <a:pt x="337887" y="564431"/>
                  </a:lnTo>
                  <a:lnTo>
                    <a:pt x="293938" y="551386"/>
                  </a:lnTo>
                  <a:lnTo>
                    <a:pt x="252668" y="537704"/>
                  </a:lnTo>
                  <a:lnTo>
                    <a:pt x="214170" y="523409"/>
                  </a:lnTo>
                  <a:lnTo>
                    <a:pt x="178536" y="508525"/>
                  </a:lnTo>
                  <a:lnTo>
                    <a:pt x="116229" y="477089"/>
                  </a:lnTo>
                  <a:lnTo>
                    <a:pt x="66485" y="443596"/>
                  </a:lnTo>
                  <a:lnTo>
                    <a:pt x="30040" y="408241"/>
                  </a:lnTo>
                  <a:lnTo>
                    <a:pt x="7633" y="371223"/>
                  </a:lnTo>
                  <a:lnTo>
                    <a:pt x="0" y="332739"/>
                  </a:lnTo>
                  <a:lnTo>
                    <a:pt x="1923" y="313454"/>
                  </a:lnTo>
                  <a:lnTo>
                    <a:pt x="17036" y="275906"/>
                  </a:lnTo>
                  <a:lnTo>
                    <a:pt x="46554" y="239890"/>
                  </a:lnTo>
                  <a:lnTo>
                    <a:pt x="89740" y="205607"/>
                  </a:lnTo>
                  <a:lnTo>
                    <a:pt x="145858" y="173256"/>
                  </a:lnTo>
                  <a:lnTo>
                    <a:pt x="214170" y="143036"/>
                  </a:lnTo>
                  <a:lnTo>
                    <a:pt x="252668" y="128789"/>
                  </a:lnTo>
                  <a:lnTo>
                    <a:pt x="293938" y="115149"/>
                  </a:lnTo>
                  <a:lnTo>
                    <a:pt x="337887" y="102143"/>
                  </a:lnTo>
                  <a:lnTo>
                    <a:pt x="384425" y="89794"/>
                  </a:lnTo>
                  <a:lnTo>
                    <a:pt x="433457" y="78128"/>
                  </a:lnTo>
                  <a:lnTo>
                    <a:pt x="484893" y="67171"/>
                  </a:lnTo>
                  <a:lnTo>
                    <a:pt x="538640" y="56946"/>
                  </a:lnTo>
                  <a:lnTo>
                    <a:pt x="594606" y="47479"/>
                  </a:lnTo>
                  <a:lnTo>
                    <a:pt x="652699" y="38796"/>
                  </a:lnTo>
                  <a:lnTo>
                    <a:pt x="712826" y="30920"/>
                  </a:lnTo>
                  <a:lnTo>
                    <a:pt x="774896" y="23877"/>
                  </a:lnTo>
                  <a:lnTo>
                    <a:pt x="838816" y="17692"/>
                  </a:lnTo>
                  <a:lnTo>
                    <a:pt x="904494" y="12390"/>
                  </a:lnTo>
                  <a:lnTo>
                    <a:pt x="971838" y="7996"/>
                  </a:lnTo>
                  <a:lnTo>
                    <a:pt x="1040756" y="4535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29" y="0"/>
                  </a:lnTo>
                  <a:close/>
                </a:path>
                <a:path w="2513329" h="666750">
                  <a:moveTo>
                    <a:pt x="0" y="0"/>
                  </a:moveTo>
                  <a:lnTo>
                    <a:pt x="0" y="0"/>
                  </a:lnTo>
                </a:path>
                <a:path w="2513329" h="666750">
                  <a:moveTo>
                    <a:pt x="2513329" y="666750"/>
                  </a:moveTo>
                  <a:lnTo>
                    <a:pt x="2513329" y="66675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48400" y="2118359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ctal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0945" y="4133215"/>
            <a:ext cx="2532380" cy="687070"/>
            <a:chOff x="1210945" y="4133215"/>
            <a:chExt cx="2532380" cy="687070"/>
          </a:xfrm>
        </p:grpSpPr>
        <p:sp>
          <p:nvSpPr>
            <p:cNvPr id="16" name="object 16"/>
            <p:cNvSpPr/>
            <p:nvPr/>
          </p:nvSpPr>
          <p:spPr>
            <a:xfrm>
              <a:off x="1220470" y="4142739"/>
              <a:ext cx="2513330" cy="666750"/>
            </a:xfrm>
            <a:custGeom>
              <a:avLst/>
              <a:gdLst/>
              <a:ahLst/>
              <a:cxnLst/>
              <a:rect l="l" t="t" r="r" b="b"/>
              <a:pathLst>
                <a:path w="2513329" h="666750">
                  <a:moveTo>
                    <a:pt x="1256030" y="0"/>
                  </a:moveTo>
                  <a:lnTo>
                    <a:pt x="1182944" y="512"/>
                  </a:lnTo>
                  <a:lnTo>
                    <a:pt x="1111155" y="2032"/>
                  </a:lnTo>
                  <a:lnTo>
                    <a:pt x="1040756" y="4537"/>
                  </a:lnTo>
                  <a:lnTo>
                    <a:pt x="971838" y="8000"/>
                  </a:lnTo>
                  <a:lnTo>
                    <a:pt x="904494" y="12397"/>
                  </a:lnTo>
                  <a:lnTo>
                    <a:pt x="838816" y="17703"/>
                  </a:lnTo>
                  <a:lnTo>
                    <a:pt x="774896" y="23895"/>
                  </a:lnTo>
                  <a:lnTo>
                    <a:pt x="712826" y="30946"/>
                  </a:lnTo>
                  <a:lnTo>
                    <a:pt x="652699" y="38834"/>
                  </a:lnTo>
                  <a:lnTo>
                    <a:pt x="594606" y="47531"/>
                  </a:lnTo>
                  <a:lnTo>
                    <a:pt x="538640" y="57015"/>
                  </a:lnTo>
                  <a:lnTo>
                    <a:pt x="484893" y="67261"/>
                  </a:lnTo>
                  <a:lnTo>
                    <a:pt x="433457" y="78243"/>
                  </a:lnTo>
                  <a:lnTo>
                    <a:pt x="384425" y="89937"/>
                  </a:lnTo>
                  <a:lnTo>
                    <a:pt x="337887" y="102318"/>
                  </a:lnTo>
                  <a:lnTo>
                    <a:pt x="293938" y="115363"/>
                  </a:lnTo>
                  <a:lnTo>
                    <a:pt x="252668" y="129045"/>
                  </a:lnTo>
                  <a:lnTo>
                    <a:pt x="214170" y="143340"/>
                  </a:lnTo>
                  <a:lnTo>
                    <a:pt x="178536" y="158224"/>
                  </a:lnTo>
                  <a:lnTo>
                    <a:pt x="116229" y="189660"/>
                  </a:lnTo>
                  <a:lnTo>
                    <a:pt x="66485" y="223153"/>
                  </a:lnTo>
                  <a:lnTo>
                    <a:pt x="30040" y="258508"/>
                  </a:lnTo>
                  <a:lnTo>
                    <a:pt x="7633" y="295526"/>
                  </a:lnTo>
                  <a:lnTo>
                    <a:pt x="0" y="334010"/>
                  </a:lnTo>
                  <a:lnTo>
                    <a:pt x="1923" y="353418"/>
                  </a:lnTo>
                  <a:lnTo>
                    <a:pt x="17036" y="391160"/>
                  </a:lnTo>
                  <a:lnTo>
                    <a:pt x="46554" y="427309"/>
                  </a:lnTo>
                  <a:lnTo>
                    <a:pt x="89740" y="461671"/>
                  </a:lnTo>
                  <a:lnTo>
                    <a:pt x="145858" y="494056"/>
                  </a:lnTo>
                  <a:lnTo>
                    <a:pt x="214170" y="524269"/>
                  </a:lnTo>
                  <a:lnTo>
                    <a:pt x="252668" y="538502"/>
                  </a:lnTo>
                  <a:lnTo>
                    <a:pt x="293938" y="552120"/>
                  </a:lnTo>
                  <a:lnTo>
                    <a:pt x="337887" y="565098"/>
                  </a:lnTo>
                  <a:lnTo>
                    <a:pt x="384425" y="577414"/>
                  </a:lnTo>
                  <a:lnTo>
                    <a:pt x="433457" y="589043"/>
                  </a:lnTo>
                  <a:lnTo>
                    <a:pt x="484893" y="599961"/>
                  </a:lnTo>
                  <a:lnTo>
                    <a:pt x="538640" y="610143"/>
                  </a:lnTo>
                  <a:lnTo>
                    <a:pt x="594606" y="619566"/>
                  </a:lnTo>
                  <a:lnTo>
                    <a:pt x="652699" y="628206"/>
                  </a:lnTo>
                  <a:lnTo>
                    <a:pt x="712826" y="636039"/>
                  </a:lnTo>
                  <a:lnTo>
                    <a:pt x="774896" y="643040"/>
                  </a:lnTo>
                  <a:lnTo>
                    <a:pt x="838816" y="649186"/>
                  </a:lnTo>
                  <a:lnTo>
                    <a:pt x="904494" y="654453"/>
                  </a:lnTo>
                  <a:lnTo>
                    <a:pt x="971838" y="658815"/>
                  </a:lnTo>
                  <a:lnTo>
                    <a:pt x="1040756" y="662250"/>
                  </a:lnTo>
                  <a:lnTo>
                    <a:pt x="1111155" y="664734"/>
                  </a:lnTo>
                  <a:lnTo>
                    <a:pt x="1182944" y="666242"/>
                  </a:lnTo>
                  <a:lnTo>
                    <a:pt x="1256030" y="666750"/>
                  </a:lnTo>
                  <a:lnTo>
                    <a:pt x="1329120" y="666242"/>
                  </a:lnTo>
                  <a:lnTo>
                    <a:pt x="1400921" y="664734"/>
                  </a:lnTo>
                  <a:lnTo>
                    <a:pt x="1471341" y="662250"/>
                  </a:lnTo>
                  <a:lnTo>
                    <a:pt x="1540287" y="658815"/>
                  </a:lnTo>
                  <a:lnTo>
                    <a:pt x="1607665" y="654453"/>
                  </a:lnTo>
                  <a:lnTo>
                    <a:pt x="1673384" y="649186"/>
                  </a:lnTo>
                  <a:lnTo>
                    <a:pt x="1737349" y="643040"/>
                  </a:lnTo>
                  <a:lnTo>
                    <a:pt x="1799469" y="636039"/>
                  </a:lnTo>
                  <a:lnTo>
                    <a:pt x="1859651" y="628206"/>
                  </a:lnTo>
                  <a:lnTo>
                    <a:pt x="1917802" y="619566"/>
                  </a:lnTo>
                  <a:lnTo>
                    <a:pt x="1973828" y="610143"/>
                  </a:lnTo>
                  <a:lnTo>
                    <a:pt x="2027638" y="599961"/>
                  </a:lnTo>
                  <a:lnTo>
                    <a:pt x="2079139" y="589043"/>
                  </a:lnTo>
                  <a:lnTo>
                    <a:pt x="2128237" y="577414"/>
                  </a:lnTo>
                  <a:lnTo>
                    <a:pt x="2174840" y="565098"/>
                  </a:lnTo>
                  <a:lnTo>
                    <a:pt x="2218855" y="552120"/>
                  </a:lnTo>
                  <a:lnTo>
                    <a:pt x="2260189" y="538502"/>
                  </a:lnTo>
                  <a:lnTo>
                    <a:pt x="2298750" y="524269"/>
                  </a:lnTo>
                  <a:lnTo>
                    <a:pt x="2334444" y="509446"/>
                  </a:lnTo>
                  <a:lnTo>
                    <a:pt x="2396863" y="478123"/>
                  </a:lnTo>
                  <a:lnTo>
                    <a:pt x="2446704" y="444725"/>
                  </a:lnTo>
                  <a:lnTo>
                    <a:pt x="2483223" y="409445"/>
                  </a:lnTo>
                  <a:lnTo>
                    <a:pt x="2505679" y="372476"/>
                  </a:lnTo>
                  <a:lnTo>
                    <a:pt x="2513330" y="334010"/>
                  </a:lnTo>
                  <a:lnTo>
                    <a:pt x="2511401" y="314597"/>
                  </a:lnTo>
                  <a:lnTo>
                    <a:pt x="2496256" y="276821"/>
                  </a:lnTo>
                  <a:lnTo>
                    <a:pt x="2466675" y="240610"/>
                  </a:lnTo>
                  <a:lnTo>
                    <a:pt x="2423402" y="206161"/>
                  </a:lnTo>
                  <a:lnTo>
                    <a:pt x="2367180" y="173672"/>
                  </a:lnTo>
                  <a:lnTo>
                    <a:pt x="2298750" y="143340"/>
                  </a:lnTo>
                  <a:lnTo>
                    <a:pt x="2260189" y="129045"/>
                  </a:lnTo>
                  <a:lnTo>
                    <a:pt x="2218855" y="115363"/>
                  </a:lnTo>
                  <a:lnTo>
                    <a:pt x="2174840" y="102318"/>
                  </a:lnTo>
                  <a:lnTo>
                    <a:pt x="2128237" y="89937"/>
                  </a:lnTo>
                  <a:lnTo>
                    <a:pt x="2079139" y="78243"/>
                  </a:lnTo>
                  <a:lnTo>
                    <a:pt x="2027638" y="67261"/>
                  </a:lnTo>
                  <a:lnTo>
                    <a:pt x="1973828" y="57015"/>
                  </a:lnTo>
                  <a:lnTo>
                    <a:pt x="1917802" y="47531"/>
                  </a:lnTo>
                  <a:lnTo>
                    <a:pt x="1859651" y="38834"/>
                  </a:lnTo>
                  <a:lnTo>
                    <a:pt x="1799469" y="30946"/>
                  </a:lnTo>
                  <a:lnTo>
                    <a:pt x="1737349" y="23895"/>
                  </a:lnTo>
                  <a:lnTo>
                    <a:pt x="1673384" y="17703"/>
                  </a:lnTo>
                  <a:lnTo>
                    <a:pt x="1607665" y="12397"/>
                  </a:lnTo>
                  <a:lnTo>
                    <a:pt x="1540287" y="8000"/>
                  </a:lnTo>
                  <a:lnTo>
                    <a:pt x="1471341" y="4537"/>
                  </a:lnTo>
                  <a:lnTo>
                    <a:pt x="1400921" y="2032"/>
                  </a:lnTo>
                  <a:lnTo>
                    <a:pt x="1329120" y="512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0470" y="4142739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20">
                  <a:moveTo>
                    <a:pt x="1256030" y="0"/>
                  </a:moveTo>
                  <a:lnTo>
                    <a:pt x="1329120" y="512"/>
                  </a:lnTo>
                  <a:lnTo>
                    <a:pt x="1400921" y="2032"/>
                  </a:lnTo>
                  <a:lnTo>
                    <a:pt x="1471341" y="4537"/>
                  </a:lnTo>
                  <a:lnTo>
                    <a:pt x="1540287" y="8000"/>
                  </a:lnTo>
                  <a:lnTo>
                    <a:pt x="1607665" y="12397"/>
                  </a:lnTo>
                  <a:lnTo>
                    <a:pt x="1673384" y="17703"/>
                  </a:lnTo>
                  <a:lnTo>
                    <a:pt x="1737349" y="23895"/>
                  </a:lnTo>
                  <a:lnTo>
                    <a:pt x="1799469" y="30946"/>
                  </a:lnTo>
                  <a:lnTo>
                    <a:pt x="1859651" y="38834"/>
                  </a:lnTo>
                  <a:lnTo>
                    <a:pt x="1917802" y="47531"/>
                  </a:lnTo>
                  <a:lnTo>
                    <a:pt x="1973828" y="57015"/>
                  </a:lnTo>
                  <a:lnTo>
                    <a:pt x="2027638" y="67261"/>
                  </a:lnTo>
                  <a:lnTo>
                    <a:pt x="2079139" y="78243"/>
                  </a:lnTo>
                  <a:lnTo>
                    <a:pt x="2128237" y="89937"/>
                  </a:lnTo>
                  <a:lnTo>
                    <a:pt x="2174840" y="102318"/>
                  </a:lnTo>
                  <a:lnTo>
                    <a:pt x="2218855" y="115363"/>
                  </a:lnTo>
                  <a:lnTo>
                    <a:pt x="2260189" y="129045"/>
                  </a:lnTo>
                  <a:lnTo>
                    <a:pt x="2298750" y="143340"/>
                  </a:lnTo>
                  <a:lnTo>
                    <a:pt x="2334444" y="158224"/>
                  </a:lnTo>
                  <a:lnTo>
                    <a:pt x="2396863" y="189660"/>
                  </a:lnTo>
                  <a:lnTo>
                    <a:pt x="2446704" y="223153"/>
                  </a:lnTo>
                  <a:lnTo>
                    <a:pt x="2483223" y="258508"/>
                  </a:lnTo>
                  <a:lnTo>
                    <a:pt x="2505679" y="295526"/>
                  </a:lnTo>
                  <a:lnTo>
                    <a:pt x="2513330" y="334010"/>
                  </a:lnTo>
                  <a:lnTo>
                    <a:pt x="2511401" y="353418"/>
                  </a:lnTo>
                  <a:lnTo>
                    <a:pt x="2496256" y="391160"/>
                  </a:lnTo>
                  <a:lnTo>
                    <a:pt x="2466675" y="427309"/>
                  </a:lnTo>
                  <a:lnTo>
                    <a:pt x="2423402" y="461671"/>
                  </a:lnTo>
                  <a:lnTo>
                    <a:pt x="2367180" y="494056"/>
                  </a:lnTo>
                  <a:lnTo>
                    <a:pt x="2298750" y="524269"/>
                  </a:lnTo>
                  <a:lnTo>
                    <a:pt x="2260189" y="538502"/>
                  </a:lnTo>
                  <a:lnTo>
                    <a:pt x="2218855" y="552120"/>
                  </a:lnTo>
                  <a:lnTo>
                    <a:pt x="2174840" y="565098"/>
                  </a:lnTo>
                  <a:lnTo>
                    <a:pt x="2128237" y="577414"/>
                  </a:lnTo>
                  <a:lnTo>
                    <a:pt x="2079139" y="589043"/>
                  </a:lnTo>
                  <a:lnTo>
                    <a:pt x="2027638" y="599961"/>
                  </a:lnTo>
                  <a:lnTo>
                    <a:pt x="1973828" y="610143"/>
                  </a:lnTo>
                  <a:lnTo>
                    <a:pt x="1917802" y="619566"/>
                  </a:lnTo>
                  <a:lnTo>
                    <a:pt x="1859651" y="628206"/>
                  </a:lnTo>
                  <a:lnTo>
                    <a:pt x="1799469" y="636039"/>
                  </a:lnTo>
                  <a:lnTo>
                    <a:pt x="1737349" y="643040"/>
                  </a:lnTo>
                  <a:lnTo>
                    <a:pt x="1673384" y="649186"/>
                  </a:lnTo>
                  <a:lnTo>
                    <a:pt x="1607665" y="654453"/>
                  </a:lnTo>
                  <a:lnTo>
                    <a:pt x="1540287" y="658815"/>
                  </a:lnTo>
                  <a:lnTo>
                    <a:pt x="1471341" y="662250"/>
                  </a:lnTo>
                  <a:lnTo>
                    <a:pt x="1400921" y="664734"/>
                  </a:lnTo>
                  <a:lnTo>
                    <a:pt x="1329120" y="666242"/>
                  </a:lnTo>
                  <a:lnTo>
                    <a:pt x="1256030" y="666750"/>
                  </a:lnTo>
                  <a:lnTo>
                    <a:pt x="1182944" y="666242"/>
                  </a:lnTo>
                  <a:lnTo>
                    <a:pt x="1111155" y="664734"/>
                  </a:lnTo>
                  <a:lnTo>
                    <a:pt x="1040756" y="662250"/>
                  </a:lnTo>
                  <a:lnTo>
                    <a:pt x="971838" y="658815"/>
                  </a:lnTo>
                  <a:lnTo>
                    <a:pt x="904494" y="654453"/>
                  </a:lnTo>
                  <a:lnTo>
                    <a:pt x="838816" y="649186"/>
                  </a:lnTo>
                  <a:lnTo>
                    <a:pt x="774896" y="643040"/>
                  </a:lnTo>
                  <a:lnTo>
                    <a:pt x="712826" y="636039"/>
                  </a:lnTo>
                  <a:lnTo>
                    <a:pt x="652699" y="628206"/>
                  </a:lnTo>
                  <a:lnTo>
                    <a:pt x="594606" y="619566"/>
                  </a:lnTo>
                  <a:lnTo>
                    <a:pt x="538640" y="610143"/>
                  </a:lnTo>
                  <a:lnTo>
                    <a:pt x="484893" y="599961"/>
                  </a:lnTo>
                  <a:lnTo>
                    <a:pt x="433457" y="589043"/>
                  </a:lnTo>
                  <a:lnTo>
                    <a:pt x="384425" y="577414"/>
                  </a:lnTo>
                  <a:lnTo>
                    <a:pt x="337887" y="565098"/>
                  </a:lnTo>
                  <a:lnTo>
                    <a:pt x="293938" y="552120"/>
                  </a:lnTo>
                  <a:lnTo>
                    <a:pt x="252668" y="538502"/>
                  </a:lnTo>
                  <a:lnTo>
                    <a:pt x="214170" y="524269"/>
                  </a:lnTo>
                  <a:lnTo>
                    <a:pt x="178536" y="509446"/>
                  </a:lnTo>
                  <a:lnTo>
                    <a:pt x="116229" y="478123"/>
                  </a:lnTo>
                  <a:lnTo>
                    <a:pt x="66485" y="444725"/>
                  </a:lnTo>
                  <a:lnTo>
                    <a:pt x="30040" y="409445"/>
                  </a:lnTo>
                  <a:lnTo>
                    <a:pt x="7633" y="372476"/>
                  </a:lnTo>
                  <a:lnTo>
                    <a:pt x="0" y="334010"/>
                  </a:lnTo>
                  <a:lnTo>
                    <a:pt x="1923" y="314597"/>
                  </a:lnTo>
                  <a:lnTo>
                    <a:pt x="17036" y="276821"/>
                  </a:lnTo>
                  <a:lnTo>
                    <a:pt x="46554" y="240610"/>
                  </a:lnTo>
                  <a:lnTo>
                    <a:pt x="89740" y="206161"/>
                  </a:lnTo>
                  <a:lnTo>
                    <a:pt x="145858" y="173672"/>
                  </a:lnTo>
                  <a:lnTo>
                    <a:pt x="214170" y="143340"/>
                  </a:lnTo>
                  <a:lnTo>
                    <a:pt x="252668" y="129045"/>
                  </a:lnTo>
                  <a:lnTo>
                    <a:pt x="293938" y="115363"/>
                  </a:lnTo>
                  <a:lnTo>
                    <a:pt x="337887" y="102318"/>
                  </a:lnTo>
                  <a:lnTo>
                    <a:pt x="384425" y="89937"/>
                  </a:lnTo>
                  <a:lnTo>
                    <a:pt x="433457" y="78243"/>
                  </a:lnTo>
                  <a:lnTo>
                    <a:pt x="484893" y="67261"/>
                  </a:lnTo>
                  <a:lnTo>
                    <a:pt x="538640" y="57015"/>
                  </a:lnTo>
                  <a:lnTo>
                    <a:pt x="594606" y="47531"/>
                  </a:lnTo>
                  <a:lnTo>
                    <a:pt x="652699" y="38834"/>
                  </a:lnTo>
                  <a:lnTo>
                    <a:pt x="712826" y="30946"/>
                  </a:lnTo>
                  <a:lnTo>
                    <a:pt x="774896" y="23895"/>
                  </a:lnTo>
                  <a:lnTo>
                    <a:pt x="838816" y="17703"/>
                  </a:lnTo>
                  <a:lnTo>
                    <a:pt x="904494" y="12397"/>
                  </a:lnTo>
                  <a:lnTo>
                    <a:pt x="971838" y="8000"/>
                  </a:lnTo>
                  <a:lnTo>
                    <a:pt x="1040756" y="4537"/>
                  </a:lnTo>
                  <a:lnTo>
                    <a:pt x="1111155" y="2032"/>
                  </a:lnTo>
                  <a:lnTo>
                    <a:pt x="1182944" y="512"/>
                  </a:lnTo>
                  <a:lnTo>
                    <a:pt x="1256030" y="0"/>
                  </a:lnTo>
                  <a:close/>
                </a:path>
                <a:path w="2513329" h="668020">
                  <a:moveTo>
                    <a:pt x="0" y="0"/>
                  </a:moveTo>
                  <a:lnTo>
                    <a:pt x="0" y="0"/>
                  </a:lnTo>
                </a:path>
                <a:path w="2513329" h="668020">
                  <a:moveTo>
                    <a:pt x="2513330" y="668020"/>
                  </a:moveTo>
                  <a:lnTo>
                    <a:pt x="2513330" y="66802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47239" y="428117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inary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29510" y="2708910"/>
            <a:ext cx="171450" cy="1294130"/>
            <a:chOff x="2429510" y="2708910"/>
            <a:chExt cx="171450" cy="1294130"/>
          </a:xfrm>
        </p:grpSpPr>
        <p:sp>
          <p:nvSpPr>
            <p:cNvPr id="20" name="object 20"/>
            <p:cNvSpPr/>
            <p:nvPr/>
          </p:nvSpPr>
          <p:spPr>
            <a:xfrm>
              <a:off x="2514600" y="2868930"/>
              <a:ext cx="0" cy="1134110"/>
            </a:xfrm>
            <a:custGeom>
              <a:avLst/>
              <a:gdLst/>
              <a:ahLst/>
              <a:cxnLst/>
              <a:rect l="l" t="t" r="r" b="b"/>
              <a:pathLst>
                <a:path h="1134110">
                  <a:moveTo>
                    <a:pt x="0" y="113411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7F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9510" y="270891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089" y="0"/>
                  </a:moveTo>
                  <a:lnTo>
                    <a:pt x="0" y="171450"/>
                  </a:lnTo>
                  <a:lnTo>
                    <a:pt x="171450" y="171450"/>
                  </a:lnTo>
                  <a:lnTo>
                    <a:pt x="85089" y="0"/>
                  </a:lnTo>
                  <a:close/>
                </a:path>
              </a:pathLst>
            </a:custGeom>
            <a:solidFill>
              <a:srgbClr val="7F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8"/>
    </mc:Choice>
    <mc:Fallback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59270"/>
            <a:chOff x="-1270" y="0"/>
            <a:chExt cx="9146540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521969" y="1113790"/>
            <a:ext cx="8309609" cy="38747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7030" indent="-34163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Char char="•"/>
              <a:tabLst>
                <a:tab pos="367030" algn="l"/>
              </a:tabLst>
            </a:pPr>
            <a:r>
              <a:rPr sz="4000" spc="-5" dirty="0">
                <a:latin typeface="Arial MT"/>
                <a:cs typeface="Arial MT"/>
              </a:rPr>
              <a:t>Technique</a:t>
            </a:r>
            <a:endParaRPr sz="4000">
              <a:latin typeface="Arial MT"/>
              <a:cs typeface="Arial MT"/>
            </a:endParaRPr>
          </a:p>
          <a:p>
            <a:pPr marL="767080" marR="17780" indent="-284480">
              <a:lnSpc>
                <a:spcPct val="100499"/>
              </a:lnSpc>
              <a:spcBef>
                <a:spcPts val="965"/>
              </a:spcBef>
            </a:pPr>
            <a:r>
              <a:rPr sz="5400" spc="30" baseline="3858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3600" spc="20" dirty="0">
                <a:solidFill>
                  <a:srgbClr val="FFFFFF"/>
                </a:solidFill>
                <a:latin typeface="Arial MT"/>
                <a:cs typeface="Arial MT"/>
              </a:rPr>
              <a:t>Multiply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bit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3225" i="1" spc="15" baseline="28423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1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-9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“weight”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bit.</a:t>
            </a:r>
            <a:endParaRPr sz="3600">
              <a:latin typeface="Arial MT"/>
              <a:cs typeface="Arial MT"/>
            </a:endParaRPr>
          </a:p>
          <a:p>
            <a:pPr marL="767080" marR="375285" indent="-284480">
              <a:lnSpc>
                <a:spcPct val="100000"/>
              </a:lnSpc>
              <a:spcBef>
                <a:spcPts val="900"/>
              </a:spcBef>
            </a:pPr>
            <a:r>
              <a:rPr sz="5400" spc="89" baseline="3086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3600" spc="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weight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position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bit, </a:t>
            </a:r>
            <a:r>
              <a:rPr sz="3600" spc="-9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starting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right.</a:t>
            </a:r>
            <a:endParaRPr sz="3600">
              <a:latin typeface="Arial MT"/>
              <a:cs typeface="Arial MT"/>
            </a:endParaRPr>
          </a:p>
          <a:p>
            <a:pPr marL="481965">
              <a:lnSpc>
                <a:spcPct val="100000"/>
              </a:lnSpc>
              <a:spcBef>
                <a:spcPts val="900"/>
              </a:spcBef>
            </a:pPr>
            <a:r>
              <a:rPr sz="5400" spc="82" baseline="3086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results.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xfrm>
            <a:off x="2367279" y="185420"/>
            <a:ext cx="44030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heavy" spc="-5" dirty="0">
                <a:solidFill>
                  <a:srgbClr val="E30058"/>
                </a:solidFill>
                <a:uFill>
                  <a:solidFill>
                    <a:srgbClr val="E30058"/>
                  </a:solidFill>
                </a:uFill>
              </a:rPr>
              <a:t>Binary</a:t>
            </a:r>
            <a:r>
              <a:rPr sz="4400" u="heavy" spc="-45" dirty="0">
                <a:solidFill>
                  <a:srgbClr val="E30058"/>
                </a:solidFill>
                <a:uFill>
                  <a:solidFill>
                    <a:srgbClr val="E30058"/>
                  </a:solidFill>
                </a:uFill>
              </a:rPr>
              <a:t> </a:t>
            </a:r>
            <a:r>
              <a:rPr sz="4400" u="heavy" dirty="0">
                <a:solidFill>
                  <a:srgbClr val="E30058"/>
                </a:solidFill>
                <a:uFill>
                  <a:solidFill>
                    <a:srgbClr val="E30058"/>
                  </a:solidFill>
                </a:uFill>
              </a:rPr>
              <a:t>to</a:t>
            </a:r>
            <a:r>
              <a:rPr sz="4400" u="heavy" spc="-45" dirty="0">
                <a:solidFill>
                  <a:srgbClr val="E30058"/>
                </a:solidFill>
                <a:uFill>
                  <a:solidFill>
                    <a:srgbClr val="E30058"/>
                  </a:solidFill>
                </a:uFill>
              </a:rPr>
              <a:t> </a:t>
            </a:r>
            <a:r>
              <a:rPr sz="4400" u="heavy" spc="-5" dirty="0">
                <a:solidFill>
                  <a:srgbClr val="E30058"/>
                </a:solidFill>
                <a:uFill>
                  <a:solidFill>
                    <a:srgbClr val="E30058"/>
                  </a:solidFill>
                </a:uFill>
              </a:rPr>
              <a:t>Decimal</a:t>
            </a:r>
            <a:endParaRPr sz="4400"/>
          </a:p>
        </p:txBody>
      </p:sp>
      <p:pic>
        <p:nvPicPr>
          <p:cNvPr id="110" name="Audio 10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9561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590" y="0"/>
            <a:ext cx="1096010" cy="6858000"/>
            <a:chOff x="275590" y="0"/>
            <a:chExt cx="1096010" cy="6858000"/>
          </a:xfrm>
        </p:grpSpPr>
        <p:sp>
          <p:nvSpPr>
            <p:cNvPr id="3" name="object 3"/>
            <p:cNvSpPr/>
            <p:nvPr/>
          </p:nvSpPr>
          <p:spPr>
            <a:xfrm>
              <a:off x="381000" y="0"/>
              <a:ext cx="609600" cy="6858000"/>
            </a:xfrm>
            <a:custGeom>
              <a:avLst/>
              <a:gdLst/>
              <a:ahLst/>
              <a:cxnLst/>
              <a:rect l="l" t="t" r="r" b="b"/>
              <a:pathLst>
                <a:path w="609600" h="6858000">
                  <a:moveTo>
                    <a:pt x="609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4800" y="6858000"/>
                  </a:lnTo>
                  <a:lnTo>
                    <a:pt x="609600" y="68580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DC2AD">
                <a:alpha val="5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590" y="0"/>
              <a:ext cx="105410" cy="6858000"/>
            </a:xfrm>
            <a:custGeom>
              <a:avLst/>
              <a:gdLst/>
              <a:ahLst/>
              <a:cxnLst/>
              <a:rect l="l" t="t" r="r" b="b"/>
              <a:pathLst>
                <a:path w="105410" h="6858000">
                  <a:moveTo>
                    <a:pt x="10541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3339" y="6858000"/>
                  </a:lnTo>
                  <a:lnTo>
                    <a:pt x="105410" y="6858000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FFD8CD">
                <a:alpha val="3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060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4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D8CD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729" y="0"/>
              <a:ext cx="229870" cy="6858000"/>
            </a:xfrm>
            <a:custGeom>
              <a:avLst/>
              <a:gdLst/>
              <a:ahLst/>
              <a:cxnLst/>
              <a:rect l="l" t="t" r="r" b="b"/>
              <a:pathLst>
                <a:path w="229869" h="6858000">
                  <a:moveTo>
                    <a:pt x="22986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4300" y="6858000"/>
                  </a:lnTo>
                  <a:lnTo>
                    <a:pt x="229869" y="6858000"/>
                  </a:lnTo>
                  <a:lnTo>
                    <a:pt x="229869" y="0"/>
                  </a:lnTo>
                  <a:close/>
                </a:path>
              </a:pathLst>
            </a:custGeom>
            <a:solidFill>
              <a:srgbClr val="FFECE7">
                <a:alpha val="7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6679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57146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24866" y="0"/>
            <a:ext cx="118110" cy="6858000"/>
            <a:chOff x="824866" y="0"/>
            <a:chExt cx="118110" cy="6858000"/>
          </a:xfrm>
        </p:grpSpPr>
        <p:sp>
          <p:nvSpPr>
            <p:cNvPr id="9" name="object 9"/>
            <p:cNvSpPr/>
            <p:nvPr/>
          </p:nvSpPr>
          <p:spPr>
            <a:xfrm>
              <a:off x="9144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57146">
              <a:solidFill>
                <a:srgbClr val="FFE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44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57146">
              <a:solidFill>
                <a:srgbClr val="FDC2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727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28393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8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9344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3519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57146">
            <a:solidFill>
              <a:srgbClr val="FDC2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09600" y="0"/>
            <a:ext cx="1661160" cy="6858000"/>
            <a:chOff x="609600" y="0"/>
            <a:chExt cx="1661160" cy="6858000"/>
          </a:xfrm>
        </p:grpSpPr>
        <p:sp>
          <p:nvSpPr>
            <p:cNvPr id="15" name="object 15"/>
            <p:cNvSpPr/>
            <p:nvPr/>
          </p:nvSpPr>
          <p:spPr>
            <a:xfrm>
              <a:off x="1219200" y="0"/>
              <a:ext cx="76200" cy="6858000"/>
            </a:xfrm>
            <a:custGeom>
              <a:avLst/>
              <a:gdLst/>
              <a:ahLst/>
              <a:cxnLst/>
              <a:rect l="l" t="t" r="r" b="b"/>
              <a:pathLst>
                <a:path w="76200" h="6858000">
                  <a:moveTo>
                    <a:pt x="76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8100" y="6858000"/>
                  </a:lnTo>
                  <a:lnTo>
                    <a:pt x="76200" y="6858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DC2AD">
                <a:alpha val="5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3429000"/>
              <a:ext cx="1341120" cy="2080260"/>
            </a:xfrm>
            <a:custGeom>
              <a:avLst/>
              <a:gdLst/>
              <a:ahLst/>
              <a:cxnLst/>
              <a:rect l="l" t="t" r="r" b="b"/>
              <a:pathLst>
                <a:path w="1341120" h="2080260">
                  <a:moveTo>
                    <a:pt x="1295400" y="647700"/>
                  </a:moveTo>
                  <a:lnTo>
                    <a:pt x="1293672" y="598208"/>
                  </a:lnTo>
                  <a:lnTo>
                    <a:pt x="1288580" y="549897"/>
                  </a:lnTo>
                  <a:lnTo>
                    <a:pt x="1280223" y="502869"/>
                  </a:lnTo>
                  <a:lnTo>
                    <a:pt x="1268730" y="457238"/>
                  </a:lnTo>
                  <a:lnTo>
                    <a:pt x="1254188" y="413118"/>
                  </a:lnTo>
                  <a:lnTo>
                    <a:pt x="1236700" y="370624"/>
                  </a:lnTo>
                  <a:lnTo>
                    <a:pt x="1216406" y="329844"/>
                  </a:lnTo>
                  <a:lnTo>
                    <a:pt x="1193393" y="290906"/>
                  </a:lnTo>
                  <a:lnTo>
                    <a:pt x="1167777" y="253923"/>
                  </a:lnTo>
                  <a:lnTo>
                    <a:pt x="1139672" y="218986"/>
                  </a:lnTo>
                  <a:lnTo>
                    <a:pt x="1109179" y="186220"/>
                  </a:lnTo>
                  <a:lnTo>
                    <a:pt x="1076413" y="155727"/>
                  </a:lnTo>
                  <a:lnTo>
                    <a:pt x="1041476" y="127622"/>
                  </a:lnTo>
                  <a:lnTo>
                    <a:pt x="1004493" y="102006"/>
                  </a:lnTo>
                  <a:lnTo>
                    <a:pt x="965555" y="78994"/>
                  </a:lnTo>
                  <a:lnTo>
                    <a:pt x="924775" y="58699"/>
                  </a:lnTo>
                  <a:lnTo>
                    <a:pt x="882281" y="41211"/>
                  </a:lnTo>
                  <a:lnTo>
                    <a:pt x="838161" y="26670"/>
                  </a:lnTo>
                  <a:lnTo>
                    <a:pt x="792530" y="15176"/>
                  </a:lnTo>
                  <a:lnTo>
                    <a:pt x="745502" y="6819"/>
                  </a:lnTo>
                  <a:lnTo>
                    <a:pt x="697191" y="1727"/>
                  </a:lnTo>
                  <a:lnTo>
                    <a:pt x="647700" y="0"/>
                  </a:lnTo>
                  <a:lnTo>
                    <a:pt x="598043" y="1727"/>
                  </a:lnTo>
                  <a:lnTo>
                    <a:pt x="549592" y="6819"/>
                  </a:lnTo>
                  <a:lnTo>
                    <a:pt x="502462" y="15176"/>
                  </a:lnTo>
                  <a:lnTo>
                    <a:pt x="456768" y="26670"/>
                  </a:lnTo>
                  <a:lnTo>
                    <a:pt x="412597" y="41211"/>
                  </a:lnTo>
                  <a:lnTo>
                    <a:pt x="370052" y="58699"/>
                  </a:lnTo>
                  <a:lnTo>
                    <a:pt x="329272" y="78994"/>
                  </a:lnTo>
                  <a:lnTo>
                    <a:pt x="290334" y="102006"/>
                  </a:lnTo>
                  <a:lnTo>
                    <a:pt x="253365" y="127622"/>
                  </a:lnTo>
                  <a:lnTo>
                    <a:pt x="218465" y="155727"/>
                  </a:lnTo>
                  <a:lnTo>
                    <a:pt x="185737" y="186220"/>
                  </a:lnTo>
                  <a:lnTo>
                    <a:pt x="155282" y="218986"/>
                  </a:lnTo>
                  <a:lnTo>
                    <a:pt x="127228" y="253923"/>
                  </a:lnTo>
                  <a:lnTo>
                    <a:pt x="101676" y="290906"/>
                  </a:lnTo>
                  <a:lnTo>
                    <a:pt x="78714" y="329844"/>
                  </a:lnTo>
                  <a:lnTo>
                    <a:pt x="58470" y="370624"/>
                  </a:lnTo>
                  <a:lnTo>
                    <a:pt x="41059" y="413118"/>
                  </a:lnTo>
                  <a:lnTo>
                    <a:pt x="26555" y="457238"/>
                  </a:lnTo>
                  <a:lnTo>
                    <a:pt x="15100" y="502869"/>
                  </a:lnTo>
                  <a:lnTo>
                    <a:pt x="6781" y="549897"/>
                  </a:lnTo>
                  <a:lnTo>
                    <a:pt x="1701" y="598208"/>
                  </a:lnTo>
                  <a:lnTo>
                    <a:pt x="0" y="647700"/>
                  </a:lnTo>
                  <a:lnTo>
                    <a:pt x="1701" y="697204"/>
                  </a:lnTo>
                  <a:lnTo>
                    <a:pt x="6781" y="745515"/>
                  </a:lnTo>
                  <a:lnTo>
                    <a:pt x="15100" y="792543"/>
                  </a:lnTo>
                  <a:lnTo>
                    <a:pt x="26555" y="838174"/>
                  </a:lnTo>
                  <a:lnTo>
                    <a:pt x="41059" y="882294"/>
                  </a:lnTo>
                  <a:lnTo>
                    <a:pt x="58470" y="924788"/>
                  </a:lnTo>
                  <a:lnTo>
                    <a:pt x="78714" y="965568"/>
                  </a:lnTo>
                  <a:lnTo>
                    <a:pt x="101676" y="1004506"/>
                  </a:lnTo>
                  <a:lnTo>
                    <a:pt x="127228" y="1041488"/>
                  </a:lnTo>
                  <a:lnTo>
                    <a:pt x="155282" y="1076426"/>
                  </a:lnTo>
                  <a:lnTo>
                    <a:pt x="185737" y="1109192"/>
                  </a:lnTo>
                  <a:lnTo>
                    <a:pt x="218465" y="1139685"/>
                  </a:lnTo>
                  <a:lnTo>
                    <a:pt x="253365" y="1167790"/>
                  </a:lnTo>
                  <a:lnTo>
                    <a:pt x="290334" y="1193406"/>
                  </a:lnTo>
                  <a:lnTo>
                    <a:pt x="329272" y="1216418"/>
                  </a:lnTo>
                  <a:lnTo>
                    <a:pt x="370052" y="1236713"/>
                  </a:lnTo>
                  <a:lnTo>
                    <a:pt x="412597" y="1254201"/>
                  </a:lnTo>
                  <a:lnTo>
                    <a:pt x="456768" y="1268742"/>
                  </a:lnTo>
                  <a:lnTo>
                    <a:pt x="502462" y="1280236"/>
                  </a:lnTo>
                  <a:lnTo>
                    <a:pt x="549592" y="1288592"/>
                  </a:lnTo>
                  <a:lnTo>
                    <a:pt x="598043" y="1293685"/>
                  </a:lnTo>
                  <a:lnTo>
                    <a:pt x="647700" y="1295400"/>
                  </a:lnTo>
                  <a:lnTo>
                    <a:pt x="697191" y="1293685"/>
                  </a:lnTo>
                  <a:lnTo>
                    <a:pt x="745502" y="1288592"/>
                  </a:lnTo>
                  <a:lnTo>
                    <a:pt x="792530" y="1280236"/>
                  </a:lnTo>
                  <a:lnTo>
                    <a:pt x="838161" y="1268742"/>
                  </a:lnTo>
                  <a:lnTo>
                    <a:pt x="882281" y="1254201"/>
                  </a:lnTo>
                  <a:lnTo>
                    <a:pt x="924775" y="1236713"/>
                  </a:lnTo>
                  <a:lnTo>
                    <a:pt x="965555" y="1216418"/>
                  </a:lnTo>
                  <a:lnTo>
                    <a:pt x="1004493" y="1193406"/>
                  </a:lnTo>
                  <a:lnTo>
                    <a:pt x="1041476" y="1167790"/>
                  </a:lnTo>
                  <a:lnTo>
                    <a:pt x="1076413" y="1139685"/>
                  </a:lnTo>
                  <a:lnTo>
                    <a:pt x="1109179" y="1109192"/>
                  </a:lnTo>
                  <a:lnTo>
                    <a:pt x="1139672" y="1076426"/>
                  </a:lnTo>
                  <a:lnTo>
                    <a:pt x="1167777" y="1041488"/>
                  </a:lnTo>
                  <a:lnTo>
                    <a:pt x="1193393" y="1004506"/>
                  </a:lnTo>
                  <a:lnTo>
                    <a:pt x="1216406" y="965568"/>
                  </a:lnTo>
                  <a:lnTo>
                    <a:pt x="1236700" y="924788"/>
                  </a:lnTo>
                  <a:lnTo>
                    <a:pt x="1254188" y="882294"/>
                  </a:lnTo>
                  <a:lnTo>
                    <a:pt x="1268730" y="838174"/>
                  </a:lnTo>
                  <a:lnTo>
                    <a:pt x="1280223" y="792543"/>
                  </a:lnTo>
                  <a:lnTo>
                    <a:pt x="1288580" y="745515"/>
                  </a:lnTo>
                  <a:lnTo>
                    <a:pt x="1293672" y="697204"/>
                  </a:lnTo>
                  <a:lnTo>
                    <a:pt x="1295400" y="647700"/>
                  </a:lnTo>
                  <a:close/>
                </a:path>
                <a:path w="1341120" h="2080260">
                  <a:moveTo>
                    <a:pt x="1341120" y="1758950"/>
                  </a:moveTo>
                  <a:lnTo>
                    <a:pt x="1337754" y="1710537"/>
                  </a:lnTo>
                  <a:lnTo>
                    <a:pt x="1327962" y="1664639"/>
                  </a:lnTo>
                  <a:lnTo>
                    <a:pt x="1312151" y="1621701"/>
                  </a:lnTo>
                  <a:lnTo>
                    <a:pt x="1290777" y="1582166"/>
                  </a:lnTo>
                  <a:lnTo>
                    <a:pt x="1264259" y="1546466"/>
                  </a:lnTo>
                  <a:lnTo>
                    <a:pt x="1233017" y="1515059"/>
                  </a:lnTo>
                  <a:lnTo>
                    <a:pt x="1197483" y="1488363"/>
                  </a:lnTo>
                  <a:lnTo>
                    <a:pt x="1158100" y="1466837"/>
                  </a:lnTo>
                  <a:lnTo>
                    <a:pt x="1115275" y="1450911"/>
                  </a:lnTo>
                  <a:lnTo>
                    <a:pt x="1069467" y="1441030"/>
                  </a:lnTo>
                  <a:lnTo>
                    <a:pt x="1021080" y="1437640"/>
                  </a:lnTo>
                  <a:lnTo>
                    <a:pt x="972654" y="1441030"/>
                  </a:lnTo>
                  <a:lnTo>
                    <a:pt x="926757" y="1450911"/>
                  </a:lnTo>
                  <a:lnTo>
                    <a:pt x="883818" y="1466837"/>
                  </a:lnTo>
                  <a:lnTo>
                    <a:pt x="844283" y="1488363"/>
                  </a:lnTo>
                  <a:lnTo>
                    <a:pt x="808583" y="1515059"/>
                  </a:lnTo>
                  <a:lnTo>
                    <a:pt x="777176" y="1546466"/>
                  </a:lnTo>
                  <a:lnTo>
                    <a:pt x="750481" y="1582166"/>
                  </a:lnTo>
                  <a:lnTo>
                    <a:pt x="728954" y="1621701"/>
                  </a:lnTo>
                  <a:lnTo>
                    <a:pt x="713028" y="1664639"/>
                  </a:lnTo>
                  <a:lnTo>
                    <a:pt x="703148" y="1710537"/>
                  </a:lnTo>
                  <a:lnTo>
                    <a:pt x="699770" y="1758950"/>
                  </a:lnTo>
                  <a:lnTo>
                    <a:pt x="703148" y="1807375"/>
                  </a:lnTo>
                  <a:lnTo>
                    <a:pt x="713028" y="1853272"/>
                  </a:lnTo>
                  <a:lnTo>
                    <a:pt x="728954" y="1896211"/>
                  </a:lnTo>
                  <a:lnTo>
                    <a:pt x="750481" y="1935746"/>
                  </a:lnTo>
                  <a:lnTo>
                    <a:pt x="777176" y="1971446"/>
                  </a:lnTo>
                  <a:lnTo>
                    <a:pt x="808583" y="2002853"/>
                  </a:lnTo>
                  <a:lnTo>
                    <a:pt x="844283" y="2029548"/>
                  </a:lnTo>
                  <a:lnTo>
                    <a:pt x="883818" y="2051075"/>
                  </a:lnTo>
                  <a:lnTo>
                    <a:pt x="926757" y="2067001"/>
                  </a:lnTo>
                  <a:lnTo>
                    <a:pt x="972654" y="2076881"/>
                  </a:lnTo>
                  <a:lnTo>
                    <a:pt x="1021080" y="2080260"/>
                  </a:lnTo>
                  <a:lnTo>
                    <a:pt x="1069467" y="2076881"/>
                  </a:lnTo>
                  <a:lnTo>
                    <a:pt x="1115275" y="2067001"/>
                  </a:lnTo>
                  <a:lnTo>
                    <a:pt x="1158100" y="2051075"/>
                  </a:lnTo>
                  <a:lnTo>
                    <a:pt x="1197483" y="2029548"/>
                  </a:lnTo>
                  <a:lnTo>
                    <a:pt x="1233017" y="2002853"/>
                  </a:lnTo>
                  <a:lnTo>
                    <a:pt x="1264259" y="1971446"/>
                  </a:lnTo>
                  <a:lnTo>
                    <a:pt x="1290777" y="1935746"/>
                  </a:lnTo>
                  <a:lnTo>
                    <a:pt x="1312151" y="1896211"/>
                  </a:lnTo>
                  <a:lnTo>
                    <a:pt x="1327962" y="1853272"/>
                  </a:lnTo>
                  <a:lnTo>
                    <a:pt x="1337754" y="1807375"/>
                  </a:lnTo>
                  <a:lnTo>
                    <a:pt x="1341120" y="1758950"/>
                  </a:lnTo>
                  <a:close/>
                </a:path>
              </a:pathLst>
            </a:custGeom>
            <a:solidFill>
              <a:srgbClr val="FD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930" y="5500370"/>
              <a:ext cx="137159" cy="13589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63700" y="4495800"/>
              <a:ext cx="607060" cy="1567180"/>
            </a:xfrm>
            <a:custGeom>
              <a:avLst/>
              <a:gdLst/>
              <a:ahLst/>
              <a:cxnLst/>
              <a:rect l="l" t="t" r="r" b="b"/>
              <a:pathLst>
                <a:path w="607060" h="1567179">
                  <a:moveTo>
                    <a:pt x="274320" y="1428750"/>
                  </a:moveTo>
                  <a:lnTo>
                    <a:pt x="267487" y="1384744"/>
                  </a:lnTo>
                  <a:lnTo>
                    <a:pt x="248348" y="1347012"/>
                  </a:lnTo>
                  <a:lnTo>
                    <a:pt x="218897" y="1317561"/>
                  </a:lnTo>
                  <a:lnTo>
                    <a:pt x="181165" y="1298422"/>
                  </a:lnTo>
                  <a:lnTo>
                    <a:pt x="137160" y="1291590"/>
                  </a:lnTo>
                  <a:lnTo>
                    <a:pt x="92659" y="1298422"/>
                  </a:lnTo>
                  <a:lnTo>
                    <a:pt x="54864" y="1317561"/>
                  </a:lnTo>
                  <a:lnTo>
                    <a:pt x="25603" y="1347012"/>
                  </a:lnTo>
                  <a:lnTo>
                    <a:pt x="6705" y="1384744"/>
                  </a:lnTo>
                  <a:lnTo>
                    <a:pt x="0" y="1428750"/>
                  </a:lnTo>
                  <a:lnTo>
                    <a:pt x="6705" y="1472895"/>
                  </a:lnTo>
                  <a:lnTo>
                    <a:pt x="25603" y="1510944"/>
                  </a:lnTo>
                  <a:lnTo>
                    <a:pt x="54864" y="1540764"/>
                  </a:lnTo>
                  <a:lnTo>
                    <a:pt x="92659" y="1560220"/>
                  </a:lnTo>
                  <a:lnTo>
                    <a:pt x="137160" y="1567180"/>
                  </a:lnTo>
                  <a:lnTo>
                    <a:pt x="181165" y="1560220"/>
                  </a:lnTo>
                  <a:lnTo>
                    <a:pt x="218897" y="1540764"/>
                  </a:lnTo>
                  <a:lnTo>
                    <a:pt x="248348" y="1510944"/>
                  </a:lnTo>
                  <a:lnTo>
                    <a:pt x="267487" y="1472895"/>
                  </a:lnTo>
                  <a:lnTo>
                    <a:pt x="274320" y="1428750"/>
                  </a:lnTo>
                  <a:close/>
                </a:path>
                <a:path w="607060" h="1567179">
                  <a:moveTo>
                    <a:pt x="607060" y="181610"/>
                  </a:moveTo>
                  <a:lnTo>
                    <a:pt x="600646" y="132448"/>
                  </a:lnTo>
                  <a:lnTo>
                    <a:pt x="582498" y="88811"/>
                  </a:lnTo>
                  <a:lnTo>
                    <a:pt x="554189" y="52235"/>
                  </a:lnTo>
                  <a:lnTo>
                    <a:pt x="517309" y="24231"/>
                  </a:lnTo>
                  <a:lnTo>
                    <a:pt x="473443" y="6311"/>
                  </a:lnTo>
                  <a:lnTo>
                    <a:pt x="424180" y="0"/>
                  </a:lnTo>
                  <a:lnTo>
                    <a:pt x="374472" y="6311"/>
                  </a:lnTo>
                  <a:lnTo>
                    <a:pt x="330479" y="24231"/>
                  </a:lnTo>
                  <a:lnTo>
                    <a:pt x="293687" y="52235"/>
                  </a:lnTo>
                  <a:lnTo>
                    <a:pt x="265569" y="88811"/>
                  </a:lnTo>
                  <a:lnTo>
                    <a:pt x="247611" y="132448"/>
                  </a:lnTo>
                  <a:lnTo>
                    <a:pt x="241300" y="181610"/>
                  </a:lnTo>
                  <a:lnTo>
                    <a:pt x="247611" y="231317"/>
                  </a:lnTo>
                  <a:lnTo>
                    <a:pt x="265569" y="275310"/>
                  </a:lnTo>
                  <a:lnTo>
                    <a:pt x="293687" y="312102"/>
                  </a:lnTo>
                  <a:lnTo>
                    <a:pt x="330479" y="340220"/>
                  </a:lnTo>
                  <a:lnTo>
                    <a:pt x="374472" y="358178"/>
                  </a:lnTo>
                  <a:lnTo>
                    <a:pt x="424180" y="364490"/>
                  </a:lnTo>
                  <a:lnTo>
                    <a:pt x="473443" y="358178"/>
                  </a:lnTo>
                  <a:lnTo>
                    <a:pt x="517309" y="340220"/>
                  </a:lnTo>
                  <a:lnTo>
                    <a:pt x="554189" y="312102"/>
                  </a:lnTo>
                  <a:lnTo>
                    <a:pt x="582498" y="275310"/>
                  </a:lnTo>
                  <a:lnTo>
                    <a:pt x="600646" y="231317"/>
                  </a:lnTo>
                  <a:lnTo>
                    <a:pt x="607060" y="181610"/>
                  </a:lnTo>
                  <a:close/>
                </a:path>
              </a:pathLst>
            </a:custGeom>
            <a:solidFill>
              <a:srgbClr val="FD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80870" y="2548890"/>
            <a:ext cx="1906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urier New"/>
                <a:cs typeface="Courier New"/>
              </a:rPr>
              <a:t>(101011)</a:t>
            </a:r>
            <a:r>
              <a:rPr sz="2400" b="1" spc="-7" baseline="-24305" dirty="0">
                <a:latin typeface="Courier New"/>
                <a:cs typeface="Courier New"/>
              </a:rPr>
              <a:t>2</a:t>
            </a:r>
            <a:endParaRPr sz="2400" baseline="-24305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1200" y="2548890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7919" y="3034029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87919" y="4314190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3500" y="2490470"/>
            <a:ext cx="3452495" cy="270256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560"/>
              </a:spcBef>
              <a:tabLst>
                <a:tab pos="2143125" algn="l"/>
              </a:tabLst>
            </a:pPr>
            <a:r>
              <a:rPr sz="2800" b="1" spc="-5" dirty="0">
                <a:latin typeface="Courier New"/>
                <a:cs typeface="Courier New"/>
              </a:rPr>
              <a:t>=&gt;</a:t>
            </a:r>
            <a:r>
              <a:rPr sz="2800" b="1" spc="8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1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0	</a:t>
            </a:r>
            <a:r>
              <a:rPr sz="2800" b="1" dirty="0">
                <a:latin typeface="Courier New"/>
                <a:cs typeface="Courier New"/>
              </a:rPr>
              <a:t>=</a:t>
            </a:r>
            <a:endParaRPr sz="2800">
              <a:latin typeface="Courier New"/>
              <a:cs typeface="Courier New"/>
            </a:endParaRPr>
          </a:p>
          <a:p>
            <a:pPr marL="1144270">
              <a:lnSpc>
                <a:spcPct val="100000"/>
              </a:lnSpc>
              <a:spcBef>
                <a:spcPts val="459"/>
              </a:spcBef>
              <a:tabLst>
                <a:tab pos="2548255" algn="l"/>
              </a:tabLst>
            </a:pPr>
            <a:r>
              <a:rPr sz="2800" b="1" dirty="0">
                <a:latin typeface="Courier New"/>
                <a:cs typeface="Courier New"/>
              </a:rPr>
              <a:t>1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1	</a:t>
            </a:r>
            <a:r>
              <a:rPr sz="2800" b="1" dirty="0">
                <a:latin typeface="Courier New"/>
                <a:cs typeface="Courier New"/>
              </a:rPr>
              <a:t>=</a:t>
            </a:r>
            <a:endParaRPr sz="2800">
              <a:latin typeface="Courier New"/>
              <a:cs typeface="Courier New"/>
            </a:endParaRPr>
          </a:p>
          <a:p>
            <a:pPr marL="1144270">
              <a:lnSpc>
                <a:spcPct val="100000"/>
              </a:lnSpc>
              <a:tabLst>
                <a:tab pos="2548255" algn="l"/>
                <a:tab pos="3199765" algn="l"/>
              </a:tabLst>
            </a:pPr>
            <a:r>
              <a:rPr sz="2800" b="1" dirty="0">
                <a:latin typeface="Courier New"/>
                <a:cs typeface="Courier New"/>
              </a:rPr>
              <a:t>0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2	</a:t>
            </a:r>
            <a:r>
              <a:rPr sz="2800" b="1" dirty="0">
                <a:latin typeface="Courier New"/>
                <a:cs typeface="Courier New"/>
              </a:rPr>
              <a:t>=	0</a:t>
            </a:r>
            <a:endParaRPr sz="2800">
              <a:latin typeface="Courier New"/>
              <a:cs typeface="Courier New"/>
            </a:endParaRPr>
          </a:p>
          <a:p>
            <a:pPr marL="1144270">
              <a:lnSpc>
                <a:spcPct val="100000"/>
              </a:lnSpc>
              <a:tabLst>
                <a:tab pos="2548255" algn="l"/>
                <a:tab pos="3199765" algn="l"/>
              </a:tabLst>
            </a:pPr>
            <a:r>
              <a:rPr sz="2800" b="1" dirty="0">
                <a:latin typeface="Courier New"/>
                <a:cs typeface="Courier New"/>
              </a:rPr>
              <a:t>1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3	</a:t>
            </a:r>
            <a:r>
              <a:rPr sz="2800" b="1" dirty="0">
                <a:latin typeface="Courier New"/>
                <a:cs typeface="Courier New"/>
              </a:rPr>
              <a:t>=	8</a:t>
            </a:r>
            <a:endParaRPr sz="2800">
              <a:latin typeface="Courier New"/>
              <a:cs typeface="Courier New"/>
            </a:endParaRPr>
          </a:p>
          <a:p>
            <a:pPr marL="1144270">
              <a:lnSpc>
                <a:spcPct val="100000"/>
              </a:lnSpc>
              <a:tabLst>
                <a:tab pos="2548255" algn="l"/>
              </a:tabLst>
            </a:pPr>
            <a:r>
              <a:rPr sz="2800" b="1" dirty="0">
                <a:latin typeface="Courier New"/>
                <a:cs typeface="Courier New"/>
              </a:rPr>
              <a:t>0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4	</a:t>
            </a:r>
            <a:r>
              <a:rPr sz="2800" b="1" dirty="0">
                <a:latin typeface="Courier New"/>
                <a:cs typeface="Courier New"/>
              </a:rPr>
              <a:t>=</a:t>
            </a:r>
            <a:endParaRPr sz="2800">
              <a:latin typeface="Courier New"/>
              <a:cs typeface="Courier New"/>
            </a:endParaRPr>
          </a:p>
          <a:p>
            <a:pPr marL="1144270">
              <a:lnSpc>
                <a:spcPct val="100000"/>
              </a:lnSpc>
            </a:pPr>
            <a:r>
              <a:rPr sz="2800" b="1" dirty="0">
                <a:latin typeface="Courier New"/>
                <a:cs typeface="Courier New"/>
              </a:rPr>
              <a:t>1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45" dirty="0">
                <a:latin typeface="Courier New"/>
                <a:cs typeface="Courier New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2</a:t>
            </a:r>
            <a:r>
              <a:rPr sz="2400" b="1" spc="7" baseline="29513" dirty="0">
                <a:latin typeface="Courier New"/>
                <a:cs typeface="Courier New"/>
              </a:rPr>
              <a:t>5</a:t>
            </a:r>
            <a:endParaRPr sz="2400" baseline="29513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84290" y="4519929"/>
            <a:ext cx="1997075" cy="132080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39"/>
              </a:spcBef>
            </a:pPr>
            <a:r>
              <a:rPr sz="2800" b="1" dirty="0">
                <a:latin typeface="Courier New"/>
                <a:cs typeface="Courier New"/>
              </a:rPr>
              <a:t>=</a:t>
            </a:r>
            <a:r>
              <a:rPr sz="2800" b="1" spc="15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32</a:t>
            </a:r>
            <a:endParaRPr sz="2800">
              <a:latin typeface="Courier New"/>
              <a:cs typeface="Courier New"/>
            </a:endParaRPr>
          </a:p>
          <a:p>
            <a:pPr marL="856615">
              <a:lnSpc>
                <a:spcPct val="100000"/>
              </a:lnSpc>
              <a:spcBef>
                <a:spcPts val="1739"/>
              </a:spcBef>
            </a:pPr>
            <a:r>
              <a:rPr sz="2800" b="1" dirty="0">
                <a:latin typeface="Courier New"/>
                <a:cs typeface="Courier New"/>
              </a:rPr>
              <a:t>(43)</a:t>
            </a:r>
            <a:r>
              <a:rPr sz="2400" b="1" baseline="-24305" dirty="0">
                <a:latin typeface="Courier New"/>
                <a:cs typeface="Courier New"/>
              </a:rPr>
              <a:t>10</a:t>
            </a:r>
            <a:endParaRPr sz="2400" baseline="-24305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16125" y="1133475"/>
            <a:ext cx="1951989" cy="1527810"/>
            <a:chOff x="2016125" y="1133475"/>
            <a:chExt cx="1951989" cy="1527810"/>
          </a:xfrm>
        </p:grpSpPr>
        <p:sp>
          <p:nvSpPr>
            <p:cNvPr id="26" name="object 26"/>
            <p:cNvSpPr/>
            <p:nvPr/>
          </p:nvSpPr>
          <p:spPr>
            <a:xfrm>
              <a:off x="2025649" y="1143000"/>
              <a:ext cx="1932939" cy="1508760"/>
            </a:xfrm>
            <a:custGeom>
              <a:avLst/>
              <a:gdLst/>
              <a:ahLst/>
              <a:cxnLst/>
              <a:rect l="l" t="t" r="r" b="b"/>
              <a:pathLst>
                <a:path w="1932939" h="1508760">
                  <a:moveTo>
                    <a:pt x="1551939" y="0"/>
                  </a:moveTo>
                  <a:lnTo>
                    <a:pt x="309880" y="0"/>
                  </a:lnTo>
                  <a:lnTo>
                    <a:pt x="252080" y="2969"/>
                  </a:lnTo>
                  <a:lnTo>
                    <a:pt x="196095" y="11370"/>
                  </a:lnTo>
                  <a:lnTo>
                    <a:pt x="143743" y="24445"/>
                  </a:lnTo>
                  <a:lnTo>
                    <a:pt x="96837" y="41433"/>
                  </a:lnTo>
                  <a:lnTo>
                    <a:pt x="57194" y="61577"/>
                  </a:lnTo>
                  <a:lnTo>
                    <a:pt x="6960" y="108294"/>
                  </a:lnTo>
                  <a:lnTo>
                    <a:pt x="0" y="133350"/>
                  </a:lnTo>
                  <a:lnTo>
                    <a:pt x="0" y="674370"/>
                  </a:lnTo>
                  <a:lnTo>
                    <a:pt x="26630" y="724535"/>
                  </a:lnTo>
                  <a:lnTo>
                    <a:pt x="57194" y="747504"/>
                  </a:lnTo>
                  <a:lnTo>
                    <a:pt x="96837" y="768032"/>
                  </a:lnTo>
                  <a:lnTo>
                    <a:pt x="143743" y="785346"/>
                  </a:lnTo>
                  <a:lnTo>
                    <a:pt x="196095" y="798671"/>
                  </a:lnTo>
                  <a:lnTo>
                    <a:pt x="252080" y="807233"/>
                  </a:lnTo>
                  <a:lnTo>
                    <a:pt x="309880" y="810260"/>
                  </a:lnTo>
                  <a:lnTo>
                    <a:pt x="1088389" y="810260"/>
                  </a:lnTo>
                  <a:lnTo>
                    <a:pt x="1932939" y="1508760"/>
                  </a:lnTo>
                  <a:lnTo>
                    <a:pt x="1551939" y="810260"/>
                  </a:lnTo>
                  <a:lnTo>
                    <a:pt x="1609320" y="807233"/>
                  </a:lnTo>
                  <a:lnTo>
                    <a:pt x="1664989" y="798671"/>
                  </a:lnTo>
                  <a:lnTo>
                    <a:pt x="1717116" y="785346"/>
                  </a:lnTo>
                  <a:lnTo>
                    <a:pt x="1763871" y="768032"/>
                  </a:lnTo>
                  <a:lnTo>
                    <a:pt x="1803422" y="747504"/>
                  </a:lnTo>
                  <a:lnTo>
                    <a:pt x="1833939" y="724534"/>
                  </a:lnTo>
                  <a:lnTo>
                    <a:pt x="1860550" y="674370"/>
                  </a:lnTo>
                  <a:lnTo>
                    <a:pt x="1860550" y="133350"/>
                  </a:lnTo>
                  <a:lnTo>
                    <a:pt x="1833939" y="84117"/>
                  </a:lnTo>
                  <a:lnTo>
                    <a:pt x="1763871" y="41433"/>
                  </a:lnTo>
                  <a:lnTo>
                    <a:pt x="1717116" y="24445"/>
                  </a:lnTo>
                  <a:lnTo>
                    <a:pt x="1664989" y="11370"/>
                  </a:lnTo>
                  <a:lnTo>
                    <a:pt x="1609320" y="2969"/>
                  </a:lnTo>
                  <a:lnTo>
                    <a:pt x="155193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5649" y="1143000"/>
              <a:ext cx="1932939" cy="1508760"/>
            </a:xfrm>
            <a:custGeom>
              <a:avLst/>
              <a:gdLst/>
              <a:ahLst/>
              <a:cxnLst/>
              <a:rect l="l" t="t" r="r" b="b"/>
              <a:pathLst>
                <a:path w="1932939" h="1508760">
                  <a:moveTo>
                    <a:pt x="309880" y="0"/>
                  </a:moveTo>
                  <a:lnTo>
                    <a:pt x="252080" y="2969"/>
                  </a:lnTo>
                  <a:lnTo>
                    <a:pt x="196095" y="11370"/>
                  </a:lnTo>
                  <a:lnTo>
                    <a:pt x="143743" y="24445"/>
                  </a:lnTo>
                  <a:lnTo>
                    <a:pt x="96837" y="41433"/>
                  </a:lnTo>
                  <a:lnTo>
                    <a:pt x="57194" y="61577"/>
                  </a:lnTo>
                  <a:lnTo>
                    <a:pt x="6960" y="108294"/>
                  </a:lnTo>
                  <a:lnTo>
                    <a:pt x="0" y="133350"/>
                  </a:lnTo>
                  <a:lnTo>
                    <a:pt x="0" y="234950"/>
                  </a:lnTo>
                  <a:lnTo>
                    <a:pt x="0" y="335279"/>
                  </a:lnTo>
                  <a:lnTo>
                    <a:pt x="0" y="472439"/>
                  </a:lnTo>
                  <a:lnTo>
                    <a:pt x="0" y="574039"/>
                  </a:lnTo>
                  <a:lnTo>
                    <a:pt x="0" y="674370"/>
                  </a:lnTo>
                  <a:lnTo>
                    <a:pt x="6960" y="699898"/>
                  </a:lnTo>
                  <a:lnTo>
                    <a:pt x="57194" y="747504"/>
                  </a:lnTo>
                  <a:lnTo>
                    <a:pt x="96837" y="768032"/>
                  </a:lnTo>
                  <a:lnTo>
                    <a:pt x="143743" y="785346"/>
                  </a:lnTo>
                  <a:lnTo>
                    <a:pt x="196095" y="798671"/>
                  </a:lnTo>
                  <a:lnTo>
                    <a:pt x="252080" y="807233"/>
                  </a:lnTo>
                  <a:lnTo>
                    <a:pt x="309880" y="810260"/>
                  </a:lnTo>
                  <a:lnTo>
                    <a:pt x="541019" y="810260"/>
                  </a:lnTo>
                  <a:lnTo>
                    <a:pt x="772160" y="810260"/>
                  </a:lnTo>
                  <a:lnTo>
                    <a:pt x="1088389" y="810260"/>
                  </a:lnTo>
                  <a:lnTo>
                    <a:pt x="1932939" y="1508760"/>
                  </a:lnTo>
                  <a:lnTo>
                    <a:pt x="1551939" y="810260"/>
                  </a:lnTo>
                  <a:lnTo>
                    <a:pt x="1609320" y="807233"/>
                  </a:lnTo>
                  <a:lnTo>
                    <a:pt x="1664989" y="798671"/>
                  </a:lnTo>
                  <a:lnTo>
                    <a:pt x="1717116" y="785346"/>
                  </a:lnTo>
                  <a:lnTo>
                    <a:pt x="1763871" y="768032"/>
                  </a:lnTo>
                  <a:lnTo>
                    <a:pt x="1803422" y="747504"/>
                  </a:lnTo>
                  <a:lnTo>
                    <a:pt x="1833939" y="724534"/>
                  </a:lnTo>
                  <a:lnTo>
                    <a:pt x="1860550" y="674370"/>
                  </a:lnTo>
                  <a:lnTo>
                    <a:pt x="1860550" y="574039"/>
                  </a:lnTo>
                  <a:lnTo>
                    <a:pt x="1860550" y="472439"/>
                  </a:lnTo>
                  <a:lnTo>
                    <a:pt x="1860550" y="335279"/>
                  </a:lnTo>
                  <a:lnTo>
                    <a:pt x="1860550" y="234950"/>
                  </a:lnTo>
                  <a:lnTo>
                    <a:pt x="1860550" y="133350"/>
                  </a:lnTo>
                  <a:lnTo>
                    <a:pt x="1853592" y="108294"/>
                  </a:lnTo>
                  <a:lnTo>
                    <a:pt x="1803422" y="61577"/>
                  </a:lnTo>
                  <a:lnTo>
                    <a:pt x="1763871" y="41433"/>
                  </a:lnTo>
                  <a:lnTo>
                    <a:pt x="1717116" y="24445"/>
                  </a:lnTo>
                  <a:lnTo>
                    <a:pt x="1664989" y="11370"/>
                  </a:lnTo>
                  <a:lnTo>
                    <a:pt x="1609320" y="2969"/>
                  </a:lnTo>
                  <a:lnTo>
                    <a:pt x="1551939" y="0"/>
                  </a:lnTo>
                  <a:lnTo>
                    <a:pt x="1319529" y="0"/>
                  </a:lnTo>
                  <a:lnTo>
                    <a:pt x="1088389" y="0"/>
                  </a:lnTo>
                  <a:lnTo>
                    <a:pt x="772160" y="0"/>
                  </a:lnTo>
                  <a:lnTo>
                    <a:pt x="541019" y="0"/>
                  </a:lnTo>
                  <a:lnTo>
                    <a:pt x="309880" y="0"/>
                  </a:lnTo>
                  <a:close/>
                </a:path>
                <a:path w="1932939" h="1508760">
                  <a:moveTo>
                    <a:pt x="0" y="0"/>
                  </a:moveTo>
                  <a:lnTo>
                    <a:pt x="0" y="0"/>
                  </a:lnTo>
                </a:path>
                <a:path w="1932939" h="1508760">
                  <a:moveTo>
                    <a:pt x="1860550" y="810260"/>
                  </a:moveTo>
                  <a:lnTo>
                    <a:pt x="1860550" y="810260"/>
                  </a:lnTo>
                </a:path>
              </a:pathLst>
            </a:custGeom>
            <a:ln w="1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639060" y="1398270"/>
            <a:ext cx="63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Bit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“0”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844800" y="31750"/>
            <a:ext cx="344995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u="heavy" spc="-10" dirty="0">
                <a:solidFill>
                  <a:srgbClr val="565E6C"/>
                </a:solidFill>
                <a:uFill>
                  <a:solidFill>
                    <a:srgbClr val="565E6C"/>
                  </a:solidFill>
                </a:uFill>
                <a:latin typeface="Times New Roman"/>
                <a:cs typeface="Times New Roman"/>
              </a:rPr>
              <a:t>EXAMPLE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029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9148445" cy="6859270"/>
            <a:chOff x="-2540" y="0"/>
            <a:chExt cx="9148445" cy="6859270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125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189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252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316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37972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477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47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506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570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633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697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761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824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888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9512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1014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1079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1141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1206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126872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1333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13969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14604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1523999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1587499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1651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171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1778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184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190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1968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203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20955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215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222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228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234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241300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80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247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254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260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266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273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279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285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292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298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304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311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317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323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330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336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342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349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355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3619499"/>
              <a:ext cx="9146540" cy="133350"/>
            </a:xfrm>
            <a:custGeom>
              <a:avLst/>
              <a:gdLst/>
              <a:ahLst/>
              <a:cxnLst/>
              <a:rect l="l" t="t" r="r" b="b"/>
              <a:pathLst>
                <a:path w="9146540" h="133350">
                  <a:moveTo>
                    <a:pt x="914654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69850"/>
                  </a:lnTo>
                  <a:lnTo>
                    <a:pt x="0" y="133350"/>
                  </a:lnTo>
                  <a:lnTo>
                    <a:pt x="9146540" y="133350"/>
                  </a:lnTo>
                  <a:lnTo>
                    <a:pt x="9146540" y="69850"/>
                  </a:lnTo>
                  <a:lnTo>
                    <a:pt x="9146540" y="635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374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381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387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393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400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406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412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419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425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4318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438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4445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450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4572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4635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469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4762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482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4889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4953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5016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5080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514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5207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5270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5334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5397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5461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5524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5589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5651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5716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5778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5843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5906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5969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6033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60960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6160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62242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62877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6351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641350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146540" y="698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6478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606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6541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6605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6668770"/>
              <a:ext cx="9146540" cy="69850"/>
            </a:xfrm>
            <a:custGeom>
              <a:avLst/>
              <a:gdLst/>
              <a:ahLst/>
              <a:cxnLst/>
              <a:rect l="l" t="t" r="r" b="b"/>
              <a:pathLst>
                <a:path w="9146540" h="69850">
                  <a:moveTo>
                    <a:pt x="9146540" y="0"/>
                  </a:moveTo>
                  <a:lnTo>
                    <a:pt x="0" y="0"/>
                  </a:lnTo>
                  <a:lnTo>
                    <a:pt x="0" y="69849"/>
                  </a:lnTo>
                  <a:lnTo>
                    <a:pt x="9146540" y="6984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6732270"/>
              <a:ext cx="9146540" cy="68580"/>
            </a:xfrm>
            <a:custGeom>
              <a:avLst/>
              <a:gdLst/>
              <a:ahLst/>
              <a:cxnLst/>
              <a:rect l="l" t="t" r="r" b="b"/>
              <a:pathLst>
                <a:path w="9146540" h="68579">
                  <a:moveTo>
                    <a:pt x="9146540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9146540" y="6857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6795770"/>
              <a:ext cx="9144000" cy="62230"/>
            </a:xfrm>
            <a:custGeom>
              <a:avLst/>
              <a:gdLst/>
              <a:ahLst/>
              <a:cxnLst/>
              <a:rect l="l" t="t" r="r" b="b"/>
              <a:pathLst>
                <a:path w="9144000" h="62229">
                  <a:moveTo>
                    <a:pt x="0" y="6222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2229"/>
                  </a:lnTo>
                  <a:lnTo>
                    <a:pt x="0" y="62229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9" y="6350"/>
              <a:ext cx="9131300" cy="6837680"/>
            </a:xfrm>
            <a:custGeom>
              <a:avLst/>
              <a:gdLst/>
              <a:ahLst/>
              <a:cxnLst/>
              <a:rect l="l" t="t" r="r" b="b"/>
              <a:pathLst>
                <a:path w="9131300" h="6837680">
                  <a:moveTo>
                    <a:pt x="9131300" y="0"/>
                  </a:moveTo>
                  <a:lnTo>
                    <a:pt x="0" y="0"/>
                  </a:lnTo>
                  <a:lnTo>
                    <a:pt x="0" y="6837680"/>
                  </a:lnTo>
                  <a:lnTo>
                    <a:pt x="9131300" y="0"/>
                  </a:lnTo>
                  <a:close/>
                </a:path>
              </a:pathLst>
            </a:custGeom>
            <a:solidFill>
              <a:srgbClr val="D1D1D1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712" y="1674604"/>
              <a:ext cx="245286" cy="227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76769" y="1654476"/>
              <a:ext cx="267335" cy="74295"/>
            </a:xfrm>
            <a:custGeom>
              <a:avLst/>
              <a:gdLst/>
              <a:ahLst/>
              <a:cxnLst/>
              <a:rect l="l" t="t" r="r" b="b"/>
              <a:pathLst>
                <a:path w="267334" h="74294">
                  <a:moveTo>
                    <a:pt x="267231" y="0"/>
                  </a:moveTo>
                  <a:lnTo>
                    <a:pt x="0" y="56786"/>
                  </a:lnTo>
                  <a:lnTo>
                    <a:pt x="24296" y="74120"/>
                  </a:lnTo>
                  <a:lnTo>
                    <a:pt x="267231" y="22456"/>
                  </a:lnTo>
                  <a:lnTo>
                    <a:pt x="267231" y="0"/>
                  </a:lnTo>
                  <a:close/>
                </a:path>
              </a:pathLst>
            </a:custGeom>
            <a:solidFill>
              <a:srgbClr val="F75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614" y="1634141"/>
              <a:ext cx="289560" cy="78740"/>
            </a:xfrm>
            <a:custGeom>
              <a:avLst/>
              <a:gdLst/>
              <a:ahLst/>
              <a:cxnLst/>
              <a:rect l="l" t="t" r="r" b="b"/>
              <a:pathLst>
                <a:path w="289559" h="78739">
                  <a:moveTo>
                    <a:pt x="289385" y="0"/>
                  </a:moveTo>
                  <a:lnTo>
                    <a:pt x="0" y="61316"/>
                  </a:lnTo>
                  <a:lnTo>
                    <a:pt x="24387" y="78715"/>
                  </a:lnTo>
                  <a:lnTo>
                    <a:pt x="289385" y="22610"/>
                  </a:lnTo>
                  <a:lnTo>
                    <a:pt x="289385" y="0"/>
                  </a:lnTo>
                  <a:close/>
                </a:path>
              </a:pathLst>
            </a:custGeom>
            <a:solidFill>
              <a:srgbClr val="F65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32209" y="1613217"/>
              <a:ext cx="311785" cy="83820"/>
            </a:xfrm>
            <a:custGeom>
              <a:avLst/>
              <a:gdLst/>
              <a:ahLst/>
              <a:cxnLst/>
              <a:rect l="l" t="t" r="r" b="b"/>
              <a:pathLst>
                <a:path w="311784" h="83819">
                  <a:moveTo>
                    <a:pt x="311790" y="0"/>
                  </a:moveTo>
                  <a:lnTo>
                    <a:pt x="0" y="66255"/>
                  </a:lnTo>
                  <a:lnTo>
                    <a:pt x="24482" y="83722"/>
                  </a:lnTo>
                  <a:lnTo>
                    <a:pt x="311790" y="22669"/>
                  </a:lnTo>
                  <a:lnTo>
                    <a:pt x="311790" y="0"/>
                  </a:lnTo>
                  <a:close/>
                </a:path>
              </a:pathLst>
            </a:custGeom>
            <a:solidFill>
              <a:srgbClr val="F65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9390" y="1592087"/>
              <a:ext cx="334645" cy="88900"/>
            </a:xfrm>
            <a:custGeom>
              <a:avLst/>
              <a:gdLst/>
              <a:ahLst/>
              <a:cxnLst/>
              <a:rect l="l" t="t" r="r" b="b"/>
              <a:pathLst>
                <a:path w="334645" h="88900">
                  <a:moveTo>
                    <a:pt x="334609" y="0"/>
                  </a:moveTo>
                  <a:lnTo>
                    <a:pt x="0" y="71104"/>
                  </a:lnTo>
                  <a:lnTo>
                    <a:pt x="24482" y="88571"/>
                  </a:lnTo>
                  <a:lnTo>
                    <a:pt x="334609" y="22669"/>
                  </a:lnTo>
                  <a:lnTo>
                    <a:pt x="334609" y="0"/>
                  </a:lnTo>
                  <a:close/>
                </a:path>
              </a:pathLst>
            </a:custGeom>
            <a:solidFill>
              <a:srgbClr val="F55B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87772" y="1572011"/>
              <a:ext cx="356235" cy="92710"/>
            </a:xfrm>
            <a:custGeom>
              <a:avLst/>
              <a:gdLst/>
              <a:ahLst/>
              <a:cxnLst/>
              <a:rect l="l" t="t" r="r" b="b"/>
              <a:pathLst>
                <a:path w="356234" h="92710">
                  <a:moveTo>
                    <a:pt x="356227" y="0"/>
                  </a:moveTo>
                  <a:lnTo>
                    <a:pt x="0" y="75757"/>
                  </a:lnTo>
                  <a:lnTo>
                    <a:pt x="23664" y="92640"/>
                  </a:lnTo>
                  <a:lnTo>
                    <a:pt x="356227" y="21655"/>
                  </a:lnTo>
                  <a:lnTo>
                    <a:pt x="356227" y="0"/>
                  </a:lnTo>
                  <a:close/>
                </a:path>
              </a:pathLst>
            </a:custGeom>
            <a:solidFill>
              <a:srgbClr val="F45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64831" y="1550828"/>
              <a:ext cx="379730" cy="98425"/>
            </a:xfrm>
            <a:custGeom>
              <a:avLst/>
              <a:gdLst/>
              <a:ahLst/>
              <a:cxnLst/>
              <a:rect l="l" t="t" r="r" b="b"/>
              <a:pathLst>
                <a:path w="379729" h="98425">
                  <a:moveTo>
                    <a:pt x="379168" y="0"/>
                  </a:moveTo>
                  <a:lnTo>
                    <a:pt x="0" y="80573"/>
                  </a:lnTo>
                  <a:lnTo>
                    <a:pt x="24482" y="98040"/>
                  </a:lnTo>
                  <a:lnTo>
                    <a:pt x="379168" y="22669"/>
                  </a:lnTo>
                  <a:lnTo>
                    <a:pt x="379168" y="0"/>
                  </a:lnTo>
                  <a:close/>
                </a:path>
              </a:pathLst>
            </a:custGeom>
            <a:solidFill>
              <a:srgbClr val="F35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43383" y="1530969"/>
              <a:ext cx="400685" cy="102235"/>
            </a:xfrm>
            <a:custGeom>
              <a:avLst/>
              <a:gdLst/>
              <a:ahLst/>
              <a:cxnLst/>
              <a:rect l="l" t="t" r="r" b="b"/>
              <a:pathLst>
                <a:path w="400684" h="102235">
                  <a:moveTo>
                    <a:pt x="400616" y="0"/>
                  </a:moveTo>
                  <a:lnTo>
                    <a:pt x="0" y="85131"/>
                  </a:lnTo>
                  <a:lnTo>
                    <a:pt x="23729" y="102060"/>
                  </a:lnTo>
                  <a:lnTo>
                    <a:pt x="400616" y="22204"/>
                  </a:lnTo>
                  <a:lnTo>
                    <a:pt x="400616" y="0"/>
                  </a:lnTo>
                  <a:close/>
                </a:path>
              </a:pathLst>
            </a:custGeom>
            <a:solidFill>
              <a:srgbClr val="F3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20403" y="1509620"/>
              <a:ext cx="424180" cy="107950"/>
            </a:xfrm>
            <a:custGeom>
              <a:avLst/>
              <a:gdLst/>
              <a:ahLst/>
              <a:cxnLst/>
              <a:rect l="l" t="t" r="r" b="b"/>
              <a:pathLst>
                <a:path w="424179" h="107950">
                  <a:moveTo>
                    <a:pt x="423596" y="0"/>
                  </a:moveTo>
                  <a:lnTo>
                    <a:pt x="0" y="90084"/>
                  </a:lnTo>
                  <a:lnTo>
                    <a:pt x="24479" y="107549"/>
                  </a:lnTo>
                  <a:lnTo>
                    <a:pt x="423596" y="22670"/>
                  </a:lnTo>
                  <a:lnTo>
                    <a:pt x="423596" y="0"/>
                  </a:lnTo>
                  <a:close/>
                </a:path>
              </a:pathLst>
            </a:custGeom>
            <a:solidFill>
              <a:srgbClr val="F25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7587" y="1488490"/>
              <a:ext cx="447040" cy="113030"/>
            </a:xfrm>
            <a:custGeom>
              <a:avLst/>
              <a:gdLst/>
              <a:ahLst/>
              <a:cxnLst/>
              <a:rect l="l" t="t" r="r" b="b"/>
              <a:pathLst>
                <a:path w="447040" h="113030">
                  <a:moveTo>
                    <a:pt x="446412" y="0"/>
                  </a:moveTo>
                  <a:lnTo>
                    <a:pt x="0" y="94936"/>
                  </a:lnTo>
                  <a:lnTo>
                    <a:pt x="24964" y="112747"/>
                  </a:lnTo>
                  <a:lnTo>
                    <a:pt x="446412" y="22860"/>
                  </a:lnTo>
                  <a:lnTo>
                    <a:pt x="446412" y="0"/>
                  </a:lnTo>
                  <a:close/>
                </a:path>
              </a:pathLst>
            </a:custGeom>
            <a:solidFill>
              <a:srgbClr val="F1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76004" y="1468580"/>
              <a:ext cx="467995" cy="116839"/>
            </a:xfrm>
            <a:custGeom>
              <a:avLst/>
              <a:gdLst/>
              <a:ahLst/>
              <a:cxnLst/>
              <a:rect l="l" t="t" r="r" b="b"/>
              <a:pathLst>
                <a:path w="467995" h="116840">
                  <a:moveTo>
                    <a:pt x="467995" y="0"/>
                  </a:moveTo>
                  <a:lnTo>
                    <a:pt x="0" y="99448"/>
                  </a:lnTo>
                  <a:lnTo>
                    <a:pt x="24325" y="116803"/>
                  </a:lnTo>
                  <a:lnTo>
                    <a:pt x="467995" y="22450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15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53185" y="1447450"/>
              <a:ext cx="490855" cy="121920"/>
            </a:xfrm>
            <a:custGeom>
              <a:avLst/>
              <a:gdLst/>
              <a:ahLst/>
              <a:cxnLst/>
              <a:rect l="l" t="t" r="r" b="b"/>
              <a:pathLst>
                <a:path w="490854" h="121919">
                  <a:moveTo>
                    <a:pt x="490814" y="0"/>
                  </a:moveTo>
                  <a:lnTo>
                    <a:pt x="0" y="104298"/>
                  </a:lnTo>
                  <a:lnTo>
                    <a:pt x="24191" y="121557"/>
                  </a:lnTo>
                  <a:lnTo>
                    <a:pt x="490814" y="22399"/>
                  </a:lnTo>
                  <a:lnTo>
                    <a:pt x="490814" y="0"/>
                  </a:lnTo>
                  <a:close/>
                </a:path>
              </a:pathLst>
            </a:custGeom>
            <a:solidFill>
              <a:srgbClr val="F05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1590" y="1427369"/>
              <a:ext cx="512445" cy="126364"/>
            </a:xfrm>
            <a:custGeom>
              <a:avLst/>
              <a:gdLst/>
              <a:ahLst/>
              <a:cxnLst/>
              <a:rect l="l" t="t" r="r" b="b"/>
              <a:pathLst>
                <a:path w="512445" h="126365">
                  <a:moveTo>
                    <a:pt x="512409" y="0"/>
                  </a:moveTo>
                  <a:lnTo>
                    <a:pt x="0" y="108972"/>
                  </a:lnTo>
                  <a:lnTo>
                    <a:pt x="23675" y="125863"/>
                  </a:lnTo>
                  <a:lnTo>
                    <a:pt x="512409" y="22388"/>
                  </a:lnTo>
                  <a:lnTo>
                    <a:pt x="512409" y="0"/>
                  </a:lnTo>
                  <a:close/>
                </a:path>
              </a:pathLst>
            </a:custGeom>
            <a:solidFill>
              <a:srgbClr val="EF5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08626" y="1406191"/>
              <a:ext cx="535940" cy="131445"/>
            </a:xfrm>
            <a:custGeom>
              <a:avLst/>
              <a:gdLst/>
              <a:ahLst/>
              <a:cxnLst/>
              <a:rect l="l" t="t" r="r" b="b"/>
              <a:pathLst>
                <a:path w="535940" h="131444">
                  <a:moveTo>
                    <a:pt x="535373" y="0"/>
                  </a:moveTo>
                  <a:lnTo>
                    <a:pt x="0" y="113766"/>
                  </a:lnTo>
                  <a:lnTo>
                    <a:pt x="24335" y="131128"/>
                  </a:lnTo>
                  <a:lnTo>
                    <a:pt x="535373" y="22448"/>
                  </a:lnTo>
                  <a:lnTo>
                    <a:pt x="535373" y="0"/>
                  </a:lnTo>
                  <a:close/>
                </a:path>
              </a:pathLst>
            </a:custGeom>
            <a:solidFill>
              <a:srgbClr val="EF5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85807" y="1385062"/>
              <a:ext cx="558800" cy="136525"/>
            </a:xfrm>
            <a:custGeom>
              <a:avLst/>
              <a:gdLst/>
              <a:ahLst/>
              <a:cxnLst/>
              <a:rect l="l" t="t" r="r" b="b"/>
              <a:pathLst>
                <a:path w="558800" h="136525">
                  <a:moveTo>
                    <a:pt x="558193" y="0"/>
                  </a:moveTo>
                  <a:lnTo>
                    <a:pt x="0" y="118616"/>
                  </a:lnTo>
                  <a:lnTo>
                    <a:pt x="25032" y="136475"/>
                  </a:lnTo>
                  <a:lnTo>
                    <a:pt x="558193" y="22672"/>
                  </a:lnTo>
                  <a:lnTo>
                    <a:pt x="558193" y="0"/>
                  </a:lnTo>
                  <a:close/>
                </a:path>
              </a:pathLst>
            </a:custGeom>
            <a:solidFill>
              <a:srgbClr val="EE51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4221" y="1364978"/>
              <a:ext cx="580390" cy="140970"/>
            </a:xfrm>
            <a:custGeom>
              <a:avLst/>
              <a:gdLst/>
              <a:ahLst/>
              <a:cxnLst/>
              <a:rect l="l" t="t" r="r" b="b"/>
              <a:pathLst>
                <a:path w="580390" h="140969">
                  <a:moveTo>
                    <a:pt x="579778" y="0"/>
                  </a:moveTo>
                  <a:lnTo>
                    <a:pt x="0" y="123299"/>
                  </a:lnTo>
                  <a:lnTo>
                    <a:pt x="24328" y="140656"/>
                  </a:lnTo>
                  <a:lnTo>
                    <a:pt x="579778" y="22623"/>
                  </a:lnTo>
                  <a:lnTo>
                    <a:pt x="579778" y="0"/>
                  </a:lnTo>
                  <a:close/>
                </a:path>
              </a:pathLst>
            </a:custGeom>
            <a:solidFill>
              <a:srgbClr val="ED5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41247" y="1343802"/>
              <a:ext cx="603250" cy="146050"/>
            </a:xfrm>
            <a:custGeom>
              <a:avLst/>
              <a:gdLst/>
              <a:ahLst/>
              <a:cxnLst/>
              <a:rect l="l" t="t" r="r" b="b"/>
              <a:pathLst>
                <a:path w="603250" h="146050">
                  <a:moveTo>
                    <a:pt x="602752" y="0"/>
                  </a:moveTo>
                  <a:lnTo>
                    <a:pt x="0" y="128084"/>
                  </a:lnTo>
                  <a:lnTo>
                    <a:pt x="24482" y="145551"/>
                  </a:lnTo>
                  <a:lnTo>
                    <a:pt x="602752" y="22669"/>
                  </a:lnTo>
                  <a:lnTo>
                    <a:pt x="602752" y="0"/>
                  </a:lnTo>
                  <a:close/>
                </a:path>
              </a:pathLst>
            </a:custGeom>
            <a:solidFill>
              <a:srgbClr val="ED4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19800" y="1323943"/>
              <a:ext cx="624205" cy="150495"/>
            </a:xfrm>
            <a:custGeom>
              <a:avLst/>
              <a:gdLst/>
              <a:ahLst/>
              <a:cxnLst/>
              <a:rect l="l" t="t" r="r" b="b"/>
              <a:pathLst>
                <a:path w="624204" h="150494">
                  <a:moveTo>
                    <a:pt x="624200" y="0"/>
                  </a:moveTo>
                  <a:lnTo>
                    <a:pt x="0" y="132642"/>
                  </a:lnTo>
                  <a:lnTo>
                    <a:pt x="24348" y="150013"/>
                  </a:lnTo>
                  <a:lnTo>
                    <a:pt x="624200" y="22445"/>
                  </a:lnTo>
                  <a:lnTo>
                    <a:pt x="624200" y="0"/>
                  </a:lnTo>
                  <a:close/>
                </a:path>
              </a:pathLst>
            </a:custGeom>
            <a:solidFill>
              <a:srgbClr val="EC4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96852" y="1302588"/>
              <a:ext cx="647700" cy="155575"/>
            </a:xfrm>
            <a:custGeom>
              <a:avLst/>
              <a:gdLst/>
              <a:ahLst/>
              <a:cxnLst/>
              <a:rect l="l" t="t" r="r" b="b"/>
              <a:pathLst>
                <a:path w="647700" h="155575">
                  <a:moveTo>
                    <a:pt x="647147" y="0"/>
                  </a:moveTo>
                  <a:lnTo>
                    <a:pt x="0" y="137626"/>
                  </a:lnTo>
                  <a:lnTo>
                    <a:pt x="24318" y="154976"/>
                  </a:lnTo>
                  <a:lnTo>
                    <a:pt x="647147" y="22625"/>
                  </a:lnTo>
                  <a:lnTo>
                    <a:pt x="647147" y="0"/>
                  </a:lnTo>
                  <a:close/>
                </a:path>
              </a:pathLst>
            </a:custGeom>
            <a:solidFill>
              <a:srgbClr val="EB4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3869" y="1281414"/>
              <a:ext cx="670560" cy="160655"/>
            </a:xfrm>
            <a:custGeom>
              <a:avLst/>
              <a:gdLst/>
              <a:ahLst/>
              <a:cxnLst/>
              <a:rect l="l" t="t" r="r" b="b"/>
              <a:pathLst>
                <a:path w="670559" h="160655">
                  <a:moveTo>
                    <a:pt x="670130" y="0"/>
                  </a:moveTo>
                  <a:lnTo>
                    <a:pt x="0" y="142402"/>
                  </a:lnTo>
                  <a:lnTo>
                    <a:pt x="25252" y="160419"/>
                  </a:lnTo>
                  <a:lnTo>
                    <a:pt x="670130" y="22878"/>
                  </a:lnTo>
                  <a:lnTo>
                    <a:pt x="670130" y="0"/>
                  </a:lnTo>
                  <a:close/>
                </a:path>
              </a:pathLst>
            </a:custGeom>
            <a:solidFill>
              <a:srgbClr val="EB4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2421" y="1261554"/>
              <a:ext cx="692150" cy="164465"/>
            </a:xfrm>
            <a:custGeom>
              <a:avLst/>
              <a:gdLst/>
              <a:ahLst/>
              <a:cxnLst/>
              <a:rect l="l" t="t" r="r" b="b"/>
              <a:pathLst>
                <a:path w="692150" h="164465">
                  <a:moveTo>
                    <a:pt x="691578" y="0"/>
                  </a:moveTo>
                  <a:lnTo>
                    <a:pt x="0" y="146960"/>
                  </a:lnTo>
                  <a:lnTo>
                    <a:pt x="24358" y="164338"/>
                  </a:lnTo>
                  <a:lnTo>
                    <a:pt x="691578" y="22443"/>
                  </a:lnTo>
                  <a:lnTo>
                    <a:pt x="691578" y="0"/>
                  </a:lnTo>
                  <a:close/>
                </a:path>
              </a:pathLst>
            </a:custGeom>
            <a:solidFill>
              <a:srgbClr val="EA4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29484" y="1240197"/>
              <a:ext cx="715010" cy="169545"/>
            </a:xfrm>
            <a:custGeom>
              <a:avLst/>
              <a:gdLst/>
              <a:ahLst/>
              <a:cxnLst/>
              <a:rect l="l" t="t" r="r" b="b"/>
              <a:pathLst>
                <a:path w="715009" h="169544">
                  <a:moveTo>
                    <a:pt x="714515" y="0"/>
                  </a:moveTo>
                  <a:lnTo>
                    <a:pt x="0" y="151953"/>
                  </a:lnTo>
                  <a:lnTo>
                    <a:pt x="24479" y="169417"/>
                  </a:lnTo>
                  <a:lnTo>
                    <a:pt x="714515" y="22670"/>
                  </a:lnTo>
                  <a:lnTo>
                    <a:pt x="714515" y="0"/>
                  </a:lnTo>
                  <a:close/>
                </a:path>
              </a:pathLst>
            </a:custGeom>
            <a:solidFill>
              <a:srgbClr val="E94A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07862" y="1220295"/>
              <a:ext cx="736600" cy="173990"/>
            </a:xfrm>
            <a:custGeom>
              <a:avLst/>
              <a:gdLst/>
              <a:ahLst/>
              <a:cxnLst/>
              <a:rect l="l" t="t" r="r" b="b"/>
              <a:pathLst>
                <a:path w="736600" h="173990">
                  <a:moveTo>
                    <a:pt x="736137" y="0"/>
                  </a:moveTo>
                  <a:lnTo>
                    <a:pt x="0" y="156429"/>
                  </a:lnTo>
                  <a:lnTo>
                    <a:pt x="24482" y="173896"/>
                  </a:lnTo>
                  <a:lnTo>
                    <a:pt x="736137" y="22669"/>
                  </a:lnTo>
                  <a:lnTo>
                    <a:pt x="736137" y="0"/>
                  </a:lnTo>
                  <a:close/>
                </a:path>
              </a:pathLst>
            </a:custGeom>
            <a:solidFill>
              <a:srgbClr val="E84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5043" y="1199165"/>
              <a:ext cx="759460" cy="179070"/>
            </a:xfrm>
            <a:custGeom>
              <a:avLst/>
              <a:gdLst/>
              <a:ahLst/>
              <a:cxnLst/>
              <a:rect l="l" t="t" r="r" b="b"/>
              <a:pathLst>
                <a:path w="759459" h="179069">
                  <a:moveTo>
                    <a:pt x="758957" y="0"/>
                  </a:moveTo>
                  <a:lnTo>
                    <a:pt x="0" y="161278"/>
                  </a:lnTo>
                  <a:lnTo>
                    <a:pt x="24367" y="178663"/>
                  </a:lnTo>
                  <a:lnTo>
                    <a:pt x="758957" y="22441"/>
                  </a:lnTo>
                  <a:lnTo>
                    <a:pt x="758957" y="0"/>
                  </a:lnTo>
                  <a:close/>
                </a:path>
              </a:pathLst>
            </a:custGeom>
            <a:solidFill>
              <a:srgbClr val="E848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62623" y="1178887"/>
              <a:ext cx="781685" cy="184150"/>
            </a:xfrm>
            <a:custGeom>
              <a:avLst/>
              <a:gdLst/>
              <a:ahLst/>
              <a:cxnLst/>
              <a:rect l="l" t="t" r="r" b="b"/>
              <a:pathLst>
                <a:path w="781684" h="184150">
                  <a:moveTo>
                    <a:pt x="781376" y="0"/>
                  </a:moveTo>
                  <a:lnTo>
                    <a:pt x="0" y="165561"/>
                  </a:lnTo>
                  <a:lnTo>
                    <a:pt x="25342" y="183641"/>
                  </a:lnTo>
                  <a:lnTo>
                    <a:pt x="781376" y="22859"/>
                  </a:lnTo>
                  <a:lnTo>
                    <a:pt x="781376" y="0"/>
                  </a:lnTo>
                  <a:close/>
                </a:path>
              </a:pathLst>
            </a:custGeom>
            <a:solidFill>
              <a:srgbClr val="E74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40670" y="1157946"/>
              <a:ext cx="803910" cy="188595"/>
            </a:xfrm>
            <a:custGeom>
              <a:avLst/>
              <a:gdLst/>
              <a:ahLst/>
              <a:cxnLst/>
              <a:rect l="l" t="t" r="r" b="b"/>
              <a:pathLst>
                <a:path w="803909" h="188594">
                  <a:moveTo>
                    <a:pt x="803329" y="0"/>
                  </a:moveTo>
                  <a:lnTo>
                    <a:pt x="0" y="170840"/>
                  </a:lnTo>
                  <a:lnTo>
                    <a:pt x="24295" y="188174"/>
                  </a:lnTo>
                  <a:lnTo>
                    <a:pt x="803329" y="22630"/>
                  </a:lnTo>
                  <a:lnTo>
                    <a:pt x="803329" y="0"/>
                  </a:lnTo>
                  <a:close/>
                </a:path>
              </a:pathLst>
            </a:custGeom>
            <a:solidFill>
              <a:srgbClr val="E64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17664" y="1136777"/>
              <a:ext cx="826769" cy="193040"/>
            </a:xfrm>
            <a:custGeom>
              <a:avLst/>
              <a:gdLst/>
              <a:ahLst/>
              <a:cxnLst/>
              <a:rect l="l" t="t" r="r" b="b"/>
              <a:pathLst>
                <a:path w="826770" h="193040">
                  <a:moveTo>
                    <a:pt x="826335" y="0"/>
                  </a:moveTo>
                  <a:lnTo>
                    <a:pt x="0" y="175596"/>
                  </a:lnTo>
                  <a:lnTo>
                    <a:pt x="24377" y="192988"/>
                  </a:lnTo>
                  <a:lnTo>
                    <a:pt x="826335" y="22439"/>
                  </a:lnTo>
                  <a:lnTo>
                    <a:pt x="826335" y="0"/>
                  </a:lnTo>
                  <a:close/>
                </a:path>
              </a:pathLst>
            </a:custGeom>
            <a:solidFill>
              <a:srgbClr val="E6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96216" y="1116917"/>
              <a:ext cx="848360" cy="198120"/>
            </a:xfrm>
            <a:custGeom>
              <a:avLst/>
              <a:gdLst/>
              <a:ahLst/>
              <a:cxnLst/>
              <a:rect l="l" t="t" r="r" b="b"/>
              <a:pathLst>
                <a:path w="848359" h="198119">
                  <a:moveTo>
                    <a:pt x="847783" y="0"/>
                  </a:moveTo>
                  <a:lnTo>
                    <a:pt x="0" y="180153"/>
                  </a:lnTo>
                  <a:lnTo>
                    <a:pt x="24380" y="197548"/>
                  </a:lnTo>
                  <a:lnTo>
                    <a:pt x="847783" y="22438"/>
                  </a:lnTo>
                  <a:lnTo>
                    <a:pt x="847783" y="0"/>
                  </a:lnTo>
                  <a:close/>
                </a:path>
              </a:pathLst>
            </a:custGeom>
            <a:solidFill>
              <a:srgbClr val="E54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3302" y="1095555"/>
              <a:ext cx="871219" cy="202565"/>
            </a:xfrm>
            <a:custGeom>
              <a:avLst/>
              <a:gdLst/>
              <a:ahLst/>
              <a:cxnLst/>
              <a:rect l="l" t="t" r="r" b="b"/>
              <a:pathLst>
                <a:path w="871220" h="202565">
                  <a:moveTo>
                    <a:pt x="870697" y="0"/>
                  </a:moveTo>
                  <a:lnTo>
                    <a:pt x="0" y="185167"/>
                  </a:lnTo>
                  <a:lnTo>
                    <a:pt x="24286" y="202494"/>
                  </a:lnTo>
                  <a:lnTo>
                    <a:pt x="870697" y="22632"/>
                  </a:lnTo>
                  <a:lnTo>
                    <a:pt x="870697" y="0"/>
                  </a:lnTo>
                  <a:close/>
                </a:path>
              </a:pathLst>
            </a:custGeom>
            <a:solidFill>
              <a:srgbClr val="E44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51657" y="1075658"/>
              <a:ext cx="892810" cy="207645"/>
            </a:xfrm>
            <a:custGeom>
              <a:avLst/>
              <a:gdLst/>
              <a:ahLst/>
              <a:cxnLst/>
              <a:rect l="l" t="t" r="r" b="b"/>
              <a:pathLst>
                <a:path w="892809" h="207644">
                  <a:moveTo>
                    <a:pt x="892342" y="0"/>
                  </a:moveTo>
                  <a:lnTo>
                    <a:pt x="0" y="189622"/>
                  </a:lnTo>
                  <a:lnTo>
                    <a:pt x="24387" y="207021"/>
                  </a:lnTo>
                  <a:lnTo>
                    <a:pt x="892342" y="22436"/>
                  </a:lnTo>
                  <a:lnTo>
                    <a:pt x="892342" y="0"/>
                  </a:lnTo>
                  <a:close/>
                </a:path>
              </a:pathLst>
            </a:custGeom>
            <a:solidFill>
              <a:srgbClr val="E44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28838" y="1054528"/>
              <a:ext cx="915669" cy="212090"/>
            </a:xfrm>
            <a:custGeom>
              <a:avLst/>
              <a:gdLst/>
              <a:ahLst/>
              <a:cxnLst/>
              <a:rect l="l" t="t" r="r" b="b"/>
              <a:pathLst>
                <a:path w="915670" h="212090">
                  <a:moveTo>
                    <a:pt x="915161" y="0"/>
                  </a:moveTo>
                  <a:lnTo>
                    <a:pt x="0" y="194471"/>
                  </a:lnTo>
                  <a:lnTo>
                    <a:pt x="24191" y="211730"/>
                  </a:lnTo>
                  <a:lnTo>
                    <a:pt x="915161" y="22399"/>
                  </a:lnTo>
                  <a:lnTo>
                    <a:pt x="915161" y="0"/>
                  </a:lnTo>
                  <a:close/>
                </a:path>
              </a:pathLst>
            </a:custGeom>
            <a:solidFill>
              <a:srgbClr val="E34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7304" y="1034434"/>
              <a:ext cx="937260" cy="216535"/>
            </a:xfrm>
            <a:custGeom>
              <a:avLst/>
              <a:gdLst/>
              <a:ahLst/>
              <a:cxnLst/>
              <a:rect l="l" t="t" r="r" b="b"/>
              <a:pathLst>
                <a:path w="937259" h="216534">
                  <a:moveTo>
                    <a:pt x="936695" y="0"/>
                  </a:moveTo>
                  <a:lnTo>
                    <a:pt x="0" y="199203"/>
                  </a:lnTo>
                  <a:lnTo>
                    <a:pt x="23858" y="216224"/>
                  </a:lnTo>
                  <a:lnTo>
                    <a:pt x="936695" y="21533"/>
                  </a:lnTo>
                  <a:lnTo>
                    <a:pt x="936695" y="0"/>
                  </a:lnTo>
                  <a:close/>
                </a:path>
              </a:pathLst>
            </a:custGeom>
            <a:solidFill>
              <a:srgbClr val="E2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84278" y="1013269"/>
              <a:ext cx="960119" cy="221615"/>
            </a:xfrm>
            <a:custGeom>
              <a:avLst/>
              <a:gdLst/>
              <a:ahLst/>
              <a:cxnLst/>
              <a:rect l="l" t="t" r="r" b="b"/>
              <a:pathLst>
                <a:path w="960120" h="221615">
                  <a:moveTo>
                    <a:pt x="959720" y="0"/>
                  </a:moveTo>
                  <a:lnTo>
                    <a:pt x="0" y="203940"/>
                  </a:lnTo>
                  <a:lnTo>
                    <a:pt x="24482" y="221407"/>
                  </a:lnTo>
                  <a:lnTo>
                    <a:pt x="959720" y="22669"/>
                  </a:lnTo>
                  <a:lnTo>
                    <a:pt x="959720" y="0"/>
                  </a:lnTo>
                  <a:close/>
                </a:path>
              </a:pathLst>
            </a:custGeom>
            <a:solidFill>
              <a:srgbClr val="E23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62460" y="992299"/>
              <a:ext cx="981710" cy="226695"/>
            </a:xfrm>
            <a:custGeom>
              <a:avLst/>
              <a:gdLst/>
              <a:ahLst/>
              <a:cxnLst/>
              <a:rect l="l" t="t" r="r" b="b"/>
              <a:pathLst>
                <a:path w="981709" h="226694">
                  <a:moveTo>
                    <a:pt x="981539" y="0"/>
                  </a:moveTo>
                  <a:lnTo>
                    <a:pt x="0" y="209344"/>
                  </a:lnTo>
                  <a:lnTo>
                    <a:pt x="23786" y="226314"/>
                  </a:lnTo>
                  <a:lnTo>
                    <a:pt x="981539" y="23381"/>
                  </a:lnTo>
                  <a:lnTo>
                    <a:pt x="981539" y="0"/>
                  </a:lnTo>
                  <a:close/>
                </a:path>
              </a:pathLst>
            </a:custGeom>
            <a:solidFill>
              <a:srgbClr val="E13E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39935" y="972043"/>
              <a:ext cx="1004569" cy="231140"/>
            </a:xfrm>
            <a:custGeom>
              <a:avLst/>
              <a:gdLst/>
              <a:ahLst/>
              <a:cxnLst/>
              <a:rect l="l" t="t" r="r" b="b"/>
              <a:pathLst>
                <a:path w="1004570" h="231140">
                  <a:moveTo>
                    <a:pt x="1004063" y="0"/>
                  </a:moveTo>
                  <a:lnTo>
                    <a:pt x="0" y="213530"/>
                  </a:lnTo>
                  <a:lnTo>
                    <a:pt x="24266" y="230843"/>
                  </a:lnTo>
                  <a:lnTo>
                    <a:pt x="1004063" y="22636"/>
                  </a:lnTo>
                  <a:lnTo>
                    <a:pt x="1004063" y="0"/>
                  </a:lnTo>
                  <a:close/>
                </a:path>
              </a:pathLst>
            </a:custGeom>
            <a:solidFill>
              <a:srgbClr val="E03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16900" y="950880"/>
              <a:ext cx="1027430" cy="236220"/>
            </a:xfrm>
            <a:custGeom>
              <a:avLst/>
              <a:gdLst/>
              <a:ahLst/>
              <a:cxnLst/>
              <a:rect l="l" t="t" r="r" b="b"/>
              <a:pathLst>
                <a:path w="1027429" h="236219">
                  <a:moveTo>
                    <a:pt x="1027099" y="0"/>
                  </a:moveTo>
                  <a:lnTo>
                    <a:pt x="0" y="218258"/>
                  </a:lnTo>
                  <a:lnTo>
                    <a:pt x="24482" y="235725"/>
                  </a:lnTo>
                  <a:lnTo>
                    <a:pt x="1027099" y="22669"/>
                  </a:lnTo>
                  <a:lnTo>
                    <a:pt x="1027099" y="0"/>
                  </a:lnTo>
                  <a:close/>
                </a:path>
              </a:pathLst>
            </a:custGeom>
            <a:solidFill>
              <a:srgbClr val="E03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5452" y="931021"/>
              <a:ext cx="1049020" cy="240029"/>
            </a:xfrm>
            <a:custGeom>
              <a:avLst/>
              <a:gdLst/>
              <a:ahLst/>
              <a:cxnLst/>
              <a:rect l="l" t="t" r="r" b="b"/>
              <a:pathLst>
                <a:path w="1049020" h="240030">
                  <a:moveTo>
                    <a:pt x="1048547" y="0"/>
                  </a:moveTo>
                  <a:lnTo>
                    <a:pt x="0" y="222816"/>
                  </a:lnTo>
                  <a:lnTo>
                    <a:pt x="24068" y="239987"/>
                  </a:lnTo>
                  <a:lnTo>
                    <a:pt x="1048547" y="21315"/>
                  </a:lnTo>
                  <a:lnTo>
                    <a:pt x="1048547" y="0"/>
                  </a:lnTo>
                  <a:close/>
                </a:path>
              </a:pathLst>
            </a:custGeom>
            <a:solidFill>
              <a:srgbClr val="DF3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72567" y="909652"/>
              <a:ext cx="1071880" cy="245745"/>
            </a:xfrm>
            <a:custGeom>
              <a:avLst/>
              <a:gdLst/>
              <a:ahLst/>
              <a:cxnLst/>
              <a:rect l="l" t="t" r="r" b="b"/>
              <a:pathLst>
                <a:path w="1071879" h="245744">
                  <a:moveTo>
                    <a:pt x="1071432" y="0"/>
                  </a:moveTo>
                  <a:lnTo>
                    <a:pt x="0" y="227857"/>
                  </a:lnTo>
                  <a:lnTo>
                    <a:pt x="24479" y="245321"/>
                  </a:lnTo>
                  <a:lnTo>
                    <a:pt x="1071432" y="22670"/>
                  </a:lnTo>
                  <a:lnTo>
                    <a:pt x="1071432" y="0"/>
                  </a:lnTo>
                  <a:close/>
                </a:path>
              </a:pathLst>
            </a:custGeom>
            <a:solidFill>
              <a:srgbClr val="DE3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0894" y="889762"/>
              <a:ext cx="1093470" cy="249554"/>
            </a:xfrm>
            <a:custGeom>
              <a:avLst/>
              <a:gdLst/>
              <a:ahLst/>
              <a:cxnLst/>
              <a:rect l="l" t="t" r="r" b="b"/>
              <a:pathLst>
                <a:path w="1093470" h="249555">
                  <a:moveTo>
                    <a:pt x="1093106" y="0"/>
                  </a:moveTo>
                  <a:lnTo>
                    <a:pt x="0" y="232285"/>
                  </a:lnTo>
                  <a:lnTo>
                    <a:pt x="23421" y="248995"/>
                  </a:lnTo>
                  <a:lnTo>
                    <a:pt x="1093106" y="22522"/>
                  </a:lnTo>
                  <a:lnTo>
                    <a:pt x="1093106" y="0"/>
                  </a:lnTo>
                  <a:close/>
                </a:path>
              </a:pathLst>
            </a:custGeom>
            <a:solidFill>
              <a:srgbClr val="DD3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28074" y="868632"/>
              <a:ext cx="1116330" cy="254635"/>
            </a:xfrm>
            <a:custGeom>
              <a:avLst/>
              <a:gdLst/>
              <a:ahLst/>
              <a:cxnLst/>
              <a:rect l="l" t="t" r="r" b="b"/>
              <a:pathLst>
                <a:path w="1116329" h="254634">
                  <a:moveTo>
                    <a:pt x="1115925" y="0"/>
                  </a:moveTo>
                  <a:lnTo>
                    <a:pt x="0" y="237134"/>
                  </a:lnTo>
                  <a:lnTo>
                    <a:pt x="24482" y="254601"/>
                  </a:lnTo>
                  <a:lnTo>
                    <a:pt x="1115925" y="22669"/>
                  </a:lnTo>
                  <a:lnTo>
                    <a:pt x="1115925" y="0"/>
                  </a:lnTo>
                  <a:close/>
                </a:path>
              </a:pathLst>
            </a:custGeom>
            <a:solidFill>
              <a:srgbClr val="DD38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05198" y="847261"/>
              <a:ext cx="1139190" cy="259715"/>
            </a:xfrm>
            <a:custGeom>
              <a:avLst/>
              <a:gdLst/>
              <a:ahLst/>
              <a:cxnLst/>
              <a:rect l="l" t="t" r="r" b="b"/>
              <a:pathLst>
                <a:path w="1139190" h="259715">
                  <a:moveTo>
                    <a:pt x="1138801" y="0"/>
                  </a:moveTo>
                  <a:lnTo>
                    <a:pt x="0" y="242184"/>
                  </a:lnTo>
                  <a:lnTo>
                    <a:pt x="24479" y="259648"/>
                  </a:lnTo>
                  <a:lnTo>
                    <a:pt x="1138801" y="22670"/>
                  </a:lnTo>
                  <a:lnTo>
                    <a:pt x="1138801" y="0"/>
                  </a:lnTo>
                  <a:close/>
                </a:path>
              </a:pathLst>
            </a:custGeom>
            <a:solidFill>
              <a:srgbClr val="DC3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83753" y="827401"/>
              <a:ext cx="1160780" cy="264160"/>
            </a:xfrm>
            <a:custGeom>
              <a:avLst/>
              <a:gdLst/>
              <a:ahLst/>
              <a:cxnLst/>
              <a:rect l="l" t="t" r="r" b="b"/>
              <a:pathLst>
                <a:path w="1160779" h="264159">
                  <a:moveTo>
                    <a:pt x="1160246" y="0"/>
                  </a:moveTo>
                  <a:lnTo>
                    <a:pt x="0" y="246745"/>
                  </a:lnTo>
                  <a:lnTo>
                    <a:pt x="24243" y="264041"/>
                  </a:lnTo>
                  <a:lnTo>
                    <a:pt x="1160246" y="22641"/>
                  </a:lnTo>
                  <a:lnTo>
                    <a:pt x="1160246" y="0"/>
                  </a:lnTo>
                  <a:close/>
                </a:path>
              </a:pathLst>
            </a:custGeom>
            <a:solidFill>
              <a:srgbClr val="DB3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60695" y="806243"/>
              <a:ext cx="1183640" cy="269240"/>
            </a:xfrm>
            <a:custGeom>
              <a:avLst/>
              <a:gdLst/>
              <a:ahLst/>
              <a:cxnLst/>
              <a:rect l="l" t="t" r="r" b="b"/>
              <a:pathLst>
                <a:path w="1183640" h="269240">
                  <a:moveTo>
                    <a:pt x="1183304" y="0"/>
                  </a:moveTo>
                  <a:lnTo>
                    <a:pt x="0" y="251452"/>
                  </a:lnTo>
                  <a:lnTo>
                    <a:pt x="24429" y="268881"/>
                  </a:lnTo>
                  <a:lnTo>
                    <a:pt x="1183304" y="22427"/>
                  </a:lnTo>
                  <a:lnTo>
                    <a:pt x="1183304" y="0"/>
                  </a:lnTo>
                  <a:close/>
                </a:path>
              </a:pathLst>
            </a:custGeom>
            <a:solidFill>
              <a:srgbClr val="DB35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9247" y="786384"/>
              <a:ext cx="1205230" cy="273050"/>
            </a:xfrm>
            <a:custGeom>
              <a:avLst/>
              <a:gdLst/>
              <a:ahLst/>
              <a:cxnLst/>
              <a:rect l="l" t="t" r="r" b="b"/>
              <a:pathLst>
                <a:path w="1205229" h="273050">
                  <a:moveTo>
                    <a:pt x="1204752" y="0"/>
                  </a:moveTo>
                  <a:lnTo>
                    <a:pt x="0" y="256009"/>
                  </a:lnTo>
                  <a:lnTo>
                    <a:pt x="23294" y="272629"/>
                  </a:lnTo>
                  <a:lnTo>
                    <a:pt x="1204752" y="22297"/>
                  </a:lnTo>
                  <a:lnTo>
                    <a:pt x="1204752" y="0"/>
                  </a:lnTo>
                  <a:close/>
                </a:path>
              </a:pathLst>
            </a:custGeom>
            <a:solidFill>
              <a:srgbClr val="DA3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16385" y="765010"/>
              <a:ext cx="1228090" cy="278765"/>
            </a:xfrm>
            <a:custGeom>
              <a:avLst/>
              <a:gdLst/>
              <a:ahLst/>
              <a:cxnLst/>
              <a:rect l="l" t="t" r="r" b="b"/>
              <a:pathLst>
                <a:path w="1228090" h="278765">
                  <a:moveTo>
                    <a:pt x="1227614" y="0"/>
                  </a:moveTo>
                  <a:lnTo>
                    <a:pt x="0" y="261072"/>
                  </a:lnTo>
                  <a:lnTo>
                    <a:pt x="24234" y="278361"/>
                  </a:lnTo>
                  <a:lnTo>
                    <a:pt x="1227614" y="22643"/>
                  </a:lnTo>
                  <a:lnTo>
                    <a:pt x="1227614" y="0"/>
                  </a:lnTo>
                  <a:close/>
                </a:path>
              </a:pathLst>
            </a:custGeom>
            <a:solidFill>
              <a:srgbClr val="D933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3316" y="743854"/>
              <a:ext cx="1250950" cy="284480"/>
            </a:xfrm>
            <a:custGeom>
              <a:avLst/>
              <a:gdLst/>
              <a:ahLst/>
              <a:cxnLst/>
              <a:rect l="l" t="t" r="r" b="b"/>
              <a:pathLst>
                <a:path w="1250950" h="284480">
                  <a:moveTo>
                    <a:pt x="1250682" y="0"/>
                  </a:moveTo>
                  <a:lnTo>
                    <a:pt x="0" y="265770"/>
                  </a:lnTo>
                  <a:lnTo>
                    <a:pt x="25606" y="284038"/>
                  </a:lnTo>
                  <a:lnTo>
                    <a:pt x="1250682" y="22548"/>
                  </a:lnTo>
                  <a:lnTo>
                    <a:pt x="1250682" y="0"/>
                  </a:lnTo>
                  <a:close/>
                </a:path>
              </a:pathLst>
            </a:custGeom>
            <a:solidFill>
              <a:srgbClr val="D93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71869" y="723995"/>
              <a:ext cx="1272540" cy="287655"/>
            </a:xfrm>
            <a:custGeom>
              <a:avLst/>
              <a:gdLst/>
              <a:ahLst/>
              <a:cxnLst/>
              <a:rect l="l" t="t" r="r" b="b"/>
              <a:pathLst>
                <a:path w="1272540" h="287655">
                  <a:moveTo>
                    <a:pt x="1272130" y="0"/>
                  </a:moveTo>
                  <a:lnTo>
                    <a:pt x="0" y="270327"/>
                  </a:lnTo>
                  <a:lnTo>
                    <a:pt x="24191" y="287586"/>
                  </a:lnTo>
                  <a:lnTo>
                    <a:pt x="1272130" y="22399"/>
                  </a:lnTo>
                  <a:lnTo>
                    <a:pt x="1272130" y="0"/>
                  </a:lnTo>
                  <a:close/>
                </a:path>
              </a:pathLst>
            </a:custGeom>
            <a:solidFill>
              <a:srgbClr val="D83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52409" y="702619"/>
              <a:ext cx="1291590" cy="292735"/>
            </a:xfrm>
            <a:custGeom>
              <a:avLst/>
              <a:gdLst/>
              <a:ahLst/>
              <a:cxnLst/>
              <a:rect l="l" t="t" r="r" b="b"/>
              <a:pathLst>
                <a:path w="1291590" h="292734">
                  <a:moveTo>
                    <a:pt x="1291590" y="0"/>
                  </a:moveTo>
                  <a:lnTo>
                    <a:pt x="5840" y="273435"/>
                  </a:lnTo>
                  <a:lnTo>
                    <a:pt x="0" y="277820"/>
                  </a:lnTo>
                  <a:lnTo>
                    <a:pt x="20830" y="292681"/>
                  </a:lnTo>
                  <a:lnTo>
                    <a:pt x="1291590" y="22645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rgbClr val="D73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853471" y="682759"/>
              <a:ext cx="1290955" cy="297180"/>
            </a:xfrm>
            <a:custGeom>
              <a:avLst/>
              <a:gdLst/>
              <a:ahLst/>
              <a:cxnLst/>
              <a:rect l="l" t="t" r="r" b="b"/>
              <a:pathLst>
                <a:path w="1290954" h="297180">
                  <a:moveTo>
                    <a:pt x="1290528" y="0"/>
                  </a:moveTo>
                  <a:lnTo>
                    <a:pt x="41689" y="265585"/>
                  </a:lnTo>
                  <a:lnTo>
                    <a:pt x="0" y="296883"/>
                  </a:lnTo>
                  <a:lnTo>
                    <a:pt x="1290528" y="22646"/>
                  </a:lnTo>
                  <a:lnTo>
                    <a:pt x="1290528" y="0"/>
                  </a:lnTo>
                  <a:close/>
                </a:path>
              </a:pathLst>
            </a:custGeom>
            <a:solidFill>
              <a:srgbClr val="D72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92800" y="661606"/>
              <a:ext cx="1251585" cy="288925"/>
            </a:xfrm>
            <a:custGeom>
              <a:avLst/>
              <a:gdLst/>
              <a:ahLst/>
              <a:cxnLst/>
              <a:rect l="l" t="t" r="r" b="b"/>
              <a:pathLst>
                <a:path w="1251584" h="288925">
                  <a:moveTo>
                    <a:pt x="1251199" y="0"/>
                  </a:moveTo>
                  <a:lnTo>
                    <a:pt x="42046" y="256944"/>
                  </a:lnTo>
                  <a:lnTo>
                    <a:pt x="0" y="288510"/>
                  </a:lnTo>
                  <a:lnTo>
                    <a:pt x="1251199" y="22423"/>
                  </a:lnTo>
                  <a:lnTo>
                    <a:pt x="1251199" y="0"/>
                  </a:lnTo>
                  <a:close/>
                </a:path>
              </a:pathLst>
            </a:custGeom>
            <a:solidFill>
              <a:srgbClr val="D62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30127" y="640228"/>
              <a:ext cx="1214120" cy="281940"/>
            </a:xfrm>
            <a:custGeom>
              <a:avLst/>
              <a:gdLst/>
              <a:ahLst/>
              <a:cxnLst/>
              <a:rect l="l" t="t" r="r" b="b"/>
              <a:pathLst>
                <a:path w="1214120" h="281940">
                  <a:moveTo>
                    <a:pt x="1213872" y="0"/>
                  </a:moveTo>
                  <a:lnTo>
                    <a:pt x="44075" y="248776"/>
                  </a:lnTo>
                  <a:lnTo>
                    <a:pt x="0" y="281865"/>
                  </a:lnTo>
                  <a:lnTo>
                    <a:pt x="1213872" y="23917"/>
                  </a:lnTo>
                  <a:lnTo>
                    <a:pt x="1213872" y="0"/>
                  </a:lnTo>
                  <a:close/>
                </a:path>
              </a:pathLst>
            </a:custGeom>
            <a:solidFill>
              <a:srgbClr val="D52D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69385" y="620347"/>
              <a:ext cx="1174750" cy="272415"/>
            </a:xfrm>
            <a:custGeom>
              <a:avLst/>
              <a:gdLst/>
              <a:ahLst/>
              <a:cxnLst/>
              <a:rect l="l" t="t" r="r" b="b"/>
              <a:pathLst>
                <a:path w="1174750" h="272415">
                  <a:moveTo>
                    <a:pt x="1174614" y="0"/>
                  </a:moveTo>
                  <a:lnTo>
                    <a:pt x="42118" y="240655"/>
                  </a:lnTo>
                  <a:lnTo>
                    <a:pt x="0" y="272275"/>
                  </a:lnTo>
                  <a:lnTo>
                    <a:pt x="1174614" y="22669"/>
                  </a:lnTo>
                  <a:lnTo>
                    <a:pt x="1174614" y="0"/>
                  </a:lnTo>
                  <a:close/>
                </a:path>
              </a:pathLst>
            </a:custGeom>
            <a:solidFill>
              <a:srgbClr val="D42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08753" y="599217"/>
              <a:ext cx="1135380" cy="264160"/>
            </a:xfrm>
            <a:custGeom>
              <a:avLst/>
              <a:gdLst/>
              <a:ahLst/>
              <a:cxnLst/>
              <a:rect l="l" t="t" r="r" b="b"/>
              <a:pathLst>
                <a:path w="1135379" h="264159">
                  <a:moveTo>
                    <a:pt x="1135246" y="0"/>
                  </a:moveTo>
                  <a:lnTo>
                    <a:pt x="42006" y="232313"/>
                  </a:lnTo>
                  <a:lnTo>
                    <a:pt x="0" y="263849"/>
                  </a:lnTo>
                  <a:lnTo>
                    <a:pt x="1135246" y="22420"/>
                  </a:lnTo>
                  <a:lnTo>
                    <a:pt x="1135246" y="0"/>
                  </a:lnTo>
                  <a:close/>
                </a:path>
              </a:pathLst>
            </a:custGeom>
            <a:solidFill>
              <a:srgbClr val="D4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5664" y="579108"/>
              <a:ext cx="1098550" cy="256540"/>
            </a:xfrm>
            <a:custGeom>
              <a:avLst/>
              <a:gdLst/>
              <a:ahLst/>
              <a:cxnLst/>
              <a:rect l="l" t="t" r="r" b="b"/>
              <a:pathLst>
                <a:path w="1098550" h="256540">
                  <a:moveTo>
                    <a:pt x="1098336" y="0"/>
                  </a:moveTo>
                  <a:lnTo>
                    <a:pt x="42132" y="224618"/>
                  </a:lnTo>
                  <a:lnTo>
                    <a:pt x="0" y="256249"/>
                  </a:lnTo>
                  <a:lnTo>
                    <a:pt x="1098336" y="22670"/>
                  </a:lnTo>
                  <a:lnTo>
                    <a:pt x="1098336" y="0"/>
                  </a:lnTo>
                  <a:close/>
                </a:path>
              </a:pathLst>
            </a:custGeom>
            <a:solidFill>
              <a:srgbClr val="D32A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85298" y="557958"/>
              <a:ext cx="1059180" cy="247650"/>
            </a:xfrm>
            <a:custGeom>
              <a:avLst/>
              <a:gdLst/>
              <a:ahLst/>
              <a:cxnLst/>
              <a:rect l="l" t="t" r="r" b="b"/>
              <a:pathLst>
                <a:path w="1059179" h="247650">
                  <a:moveTo>
                    <a:pt x="1058701" y="0"/>
                  </a:moveTo>
                  <a:lnTo>
                    <a:pt x="42118" y="216023"/>
                  </a:lnTo>
                  <a:lnTo>
                    <a:pt x="0" y="247643"/>
                  </a:lnTo>
                  <a:lnTo>
                    <a:pt x="1058701" y="22669"/>
                  </a:lnTo>
                  <a:lnTo>
                    <a:pt x="1058701" y="0"/>
                  </a:lnTo>
                  <a:close/>
                </a:path>
              </a:pathLst>
            </a:custGeom>
            <a:solidFill>
              <a:srgbClr val="D229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22195" y="538099"/>
              <a:ext cx="1022350" cy="240029"/>
            </a:xfrm>
            <a:custGeom>
              <a:avLst/>
              <a:gdLst/>
              <a:ahLst/>
              <a:cxnLst/>
              <a:rect l="l" t="t" r="r" b="b"/>
              <a:pathLst>
                <a:path w="1022350" h="240029">
                  <a:moveTo>
                    <a:pt x="1021803" y="0"/>
                  </a:moveTo>
                  <a:lnTo>
                    <a:pt x="42118" y="208183"/>
                  </a:lnTo>
                  <a:lnTo>
                    <a:pt x="0" y="239802"/>
                  </a:lnTo>
                  <a:lnTo>
                    <a:pt x="1021803" y="22669"/>
                  </a:lnTo>
                  <a:lnTo>
                    <a:pt x="1021803" y="0"/>
                  </a:lnTo>
                  <a:close/>
                </a:path>
              </a:pathLst>
            </a:custGeom>
            <a:solidFill>
              <a:srgbClr val="D22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61616" y="516717"/>
              <a:ext cx="982980" cy="231775"/>
            </a:xfrm>
            <a:custGeom>
              <a:avLst/>
              <a:gdLst/>
              <a:ahLst/>
              <a:cxnLst/>
              <a:rect l="l" t="t" r="r" b="b"/>
              <a:pathLst>
                <a:path w="982979" h="231775">
                  <a:moveTo>
                    <a:pt x="982383" y="0"/>
                  </a:moveTo>
                  <a:lnTo>
                    <a:pt x="42132" y="199959"/>
                  </a:lnTo>
                  <a:lnTo>
                    <a:pt x="0" y="231589"/>
                  </a:lnTo>
                  <a:lnTo>
                    <a:pt x="982383" y="22670"/>
                  </a:lnTo>
                  <a:lnTo>
                    <a:pt x="982383" y="0"/>
                  </a:lnTo>
                  <a:close/>
                </a:path>
              </a:pathLst>
            </a:custGeom>
            <a:solidFill>
              <a:srgbClr val="D127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01211" y="495586"/>
              <a:ext cx="942975" cy="223520"/>
            </a:xfrm>
            <a:custGeom>
              <a:avLst/>
              <a:gdLst/>
              <a:ahLst/>
              <a:cxnLst/>
              <a:rect l="l" t="t" r="r" b="b"/>
              <a:pathLst>
                <a:path w="942975" h="223520">
                  <a:moveTo>
                    <a:pt x="942788" y="0"/>
                  </a:moveTo>
                  <a:lnTo>
                    <a:pt x="41808" y="191607"/>
                  </a:lnTo>
                  <a:lnTo>
                    <a:pt x="0" y="222994"/>
                  </a:lnTo>
                  <a:lnTo>
                    <a:pt x="942788" y="22652"/>
                  </a:lnTo>
                  <a:lnTo>
                    <a:pt x="942788" y="0"/>
                  </a:lnTo>
                  <a:close/>
                </a:path>
              </a:pathLst>
            </a:custGeom>
            <a:solidFill>
              <a:srgbClr val="D0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38299" y="475710"/>
              <a:ext cx="906144" cy="215265"/>
            </a:xfrm>
            <a:custGeom>
              <a:avLst/>
              <a:gdLst/>
              <a:ahLst/>
              <a:cxnLst/>
              <a:rect l="l" t="t" r="r" b="b"/>
              <a:pathLst>
                <a:path w="906145" h="215265">
                  <a:moveTo>
                    <a:pt x="905700" y="0"/>
                  </a:moveTo>
                  <a:lnTo>
                    <a:pt x="41928" y="183551"/>
                  </a:lnTo>
                  <a:lnTo>
                    <a:pt x="0" y="215028"/>
                  </a:lnTo>
                  <a:lnTo>
                    <a:pt x="905700" y="22416"/>
                  </a:lnTo>
                  <a:lnTo>
                    <a:pt x="905700" y="0"/>
                  </a:lnTo>
                  <a:close/>
                </a:path>
              </a:pathLst>
            </a:custGeom>
            <a:solidFill>
              <a:srgbClr val="D02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77570" y="454580"/>
              <a:ext cx="866775" cy="207010"/>
            </a:xfrm>
            <a:custGeom>
              <a:avLst/>
              <a:gdLst/>
              <a:ahLst/>
              <a:cxnLst/>
              <a:rect l="l" t="t" r="r" b="b"/>
              <a:pathLst>
                <a:path w="866775" h="207009">
                  <a:moveTo>
                    <a:pt x="866429" y="0"/>
                  </a:moveTo>
                  <a:lnTo>
                    <a:pt x="41914" y="175209"/>
                  </a:lnTo>
                  <a:lnTo>
                    <a:pt x="0" y="206676"/>
                  </a:lnTo>
                  <a:lnTo>
                    <a:pt x="866429" y="22416"/>
                  </a:lnTo>
                  <a:lnTo>
                    <a:pt x="866429" y="0"/>
                  </a:lnTo>
                  <a:close/>
                </a:path>
              </a:pathLst>
            </a:custGeom>
            <a:solidFill>
              <a:srgbClr val="CF2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14765" y="434466"/>
              <a:ext cx="829310" cy="199390"/>
            </a:xfrm>
            <a:custGeom>
              <a:avLst/>
              <a:gdLst/>
              <a:ahLst/>
              <a:cxnLst/>
              <a:rect l="l" t="t" r="r" b="b"/>
              <a:pathLst>
                <a:path w="829309" h="199390">
                  <a:moveTo>
                    <a:pt x="829234" y="0"/>
                  </a:moveTo>
                  <a:lnTo>
                    <a:pt x="41847" y="167450"/>
                  </a:lnTo>
                  <a:lnTo>
                    <a:pt x="0" y="198866"/>
                  </a:lnTo>
                  <a:lnTo>
                    <a:pt x="829234" y="22654"/>
                  </a:lnTo>
                  <a:lnTo>
                    <a:pt x="829234" y="0"/>
                  </a:lnTo>
                  <a:close/>
                </a:path>
              </a:pathLst>
            </a:custGeom>
            <a:solidFill>
              <a:srgbClr val="CE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54253" y="413321"/>
              <a:ext cx="789940" cy="190500"/>
            </a:xfrm>
            <a:custGeom>
              <a:avLst/>
              <a:gdLst/>
              <a:ahLst/>
              <a:cxnLst/>
              <a:rect l="l" t="t" r="r" b="b"/>
              <a:pathLst>
                <a:path w="789940" h="190500">
                  <a:moveTo>
                    <a:pt x="789747" y="0"/>
                  </a:moveTo>
                  <a:lnTo>
                    <a:pt x="41888" y="158920"/>
                  </a:lnTo>
                  <a:lnTo>
                    <a:pt x="0" y="190367"/>
                  </a:lnTo>
                  <a:lnTo>
                    <a:pt x="789747" y="22414"/>
                  </a:lnTo>
                  <a:lnTo>
                    <a:pt x="789747" y="0"/>
                  </a:lnTo>
                  <a:close/>
                </a:path>
              </a:pathLst>
            </a:custGeom>
            <a:solidFill>
              <a:srgbClr val="CE2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2305" y="393397"/>
              <a:ext cx="751840" cy="182245"/>
            </a:xfrm>
            <a:custGeom>
              <a:avLst/>
              <a:gdLst/>
              <a:ahLst/>
              <a:cxnLst/>
              <a:rect l="l" t="t" r="r" b="b"/>
              <a:pathLst>
                <a:path w="751840" h="182245">
                  <a:moveTo>
                    <a:pt x="751694" y="0"/>
                  </a:moveTo>
                  <a:lnTo>
                    <a:pt x="41883" y="150280"/>
                  </a:lnTo>
                  <a:lnTo>
                    <a:pt x="0" y="181723"/>
                  </a:lnTo>
                  <a:lnTo>
                    <a:pt x="751694" y="21275"/>
                  </a:lnTo>
                  <a:lnTo>
                    <a:pt x="751694" y="0"/>
                  </a:lnTo>
                  <a:close/>
                </a:path>
              </a:pathLst>
            </a:custGeom>
            <a:solidFill>
              <a:srgbClr val="CD2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30679" y="372075"/>
              <a:ext cx="713740" cy="174625"/>
            </a:xfrm>
            <a:custGeom>
              <a:avLst/>
              <a:gdLst/>
              <a:ahLst/>
              <a:cxnLst/>
              <a:rect l="l" t="t" r="r" b="b"/>
              <a:pathLst>
                <a:path w="713740" h="174625">
                  <a:moveTo>
                    <a:pt x="713320" y="0"/>
                  </a:moveTo>
                  <a:lnTo>
                    <a:pt x="41886" y="142791"/>
                  </a:lnTo>
                  <a:lnTo>
                    <a:pt x="0" y="174237"/>
                  </a:lnTo>
                  <a:lnTo>
                    <a:pt x="713320" y="22656"/>
                  </a:lnTo>
                  <a:lnTo>
                    <a:pt x="713320" y="0"/>
                  </a:lnTo>
                  <a:close/>
                </a:path>
              </a:pathLst>
            </a:custGeom>
            <a:solidFill>
              <a:srgbClr val="CC2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936" y="351002"/>
              <a:ext cx="674370" cy="166370"/>
            </a:xfrm>
            <a:custGeom>
              <a:avLst/>
              <a:gdLst/>
              <a:ahLst/>
              <a:cxnLst/>
              <a:rect l="l" t="t" r="r" b="b"/>
              <a:pathLst>
                <a:path w="674370" h="166370">
                  <a:moveTo>
                    <a:pt x="674063" y="0"/>
                  </a:moveTo>
                  <a:lnTo>
                    <a:pt x="40873" y="135153"/>
                  </a:lnTo>
                  <a:lnTo>
                    <a:pt x="0" y="165838"/>
                  </a:lnTo>
                  <a:lnTo>
                    <a:pt x="674063" y="22599"/>
                  </a:lnTo>
                  <a:lnTo>
                    <a:pt x="674063" y="0"/>
                  </a:lnTo>
                  <a:close/>
                </a:path>
              </a:pathLst>
            </a:custGeom>
            <a:solidFill>
              <a:srgbClr val="CC1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07115" y="331073"/>
              <a:ext cx="636905" cy="158115"/>
            </a:xfrm>
            <a:custGeom>
              <a:avLst/>
              <a:gdLst/>
              <a:ahLst/>
              <a:cxnLst/>
              <a:rect l="l" t="t" r="r" b="b"/>
              <a:pathLst>
                <a:path w="636904" h="158115">
                  <a:moveTo>
                    <a:pt x="636884" y="0"/>
                  </a:moveTo>
                  <a:lnTo>
                    <a:pt x="41836" y="126447"/>
                  </a:lnTo>
                  <a:lnTo>
                    <a:pt x="0" y="157855"/>
                  </a:lnTo>
                  <a:lnTo>
                    <a:pt x="636884" y="22411"/>
                  </a:lnTo>
                  <a:lnTo>
                    <a:pt x="636884" y="0"/>
                  </a:lnTo>
                  <a:close/>
                </a:path>
              </a:pathLst>
            </a:custGeom>
            <a:solidFill>
              <a:srgbClr val="CC1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46592" y="309684"/>
              <a:ext cx="597535" cy="149860"/>
            </a:xfrm>
            <a:custGeom>
              <a:avLst/>
              <a:gdLst/>
              <a:ahLst/>
              <a:cxnLst/>
              <a:rect l="l" t="t" r="r" b="b"/>
              <a:pathLst>
                <a:path w="597534" h="149859">
                  <a:moveTo>
                    <a:pt x="597407" y="0"/>
                  </a:moveTo>
                  <a:lnTo>
                    <a:pt x="41926" y="118131"/>
                  </a:lnTo>
                  <a:lnTo>
                    <a:pt x="0" y="149607"/>
                  </a:lnTo>
                  <a:lnTo>
                    <a:pt x="597407" y="22658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CA1D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84942" y="289814"/>
              <a:ext cx="559435" cy="140970"/>
            </a:xfrm>
            <a:custGeom>
              <a:avLst/>
              <a:gdLst/>
              <a:ahLst/>
              <a:cxnLst/>
              <a:rect l="l" t="t" r="r" b="b"/>
              <a:pathLst>
                <a:path w="559434" h="140970">
                  <a:moveTo>
                    <a:pt x="559057" y="0"/>
                  </a:moveTo>
                  <a:lnTo>
                    <a:pt x="40665" y="110158"/>
                  </a:lnTo>
                  <a:lnTo>
                    <a:pt x="0" y="140687"/>
                  </a:lnTo>
                  <a:lnTo>
                    <a:pt x="559057" y="21451"/>
                  </a:lnTo>
                  <a:lnTo>
                    <a:pt x="559057" y="0"/>
                  </a:lnTo>
                  <a:close/>
                </a:path>
              </a:pathLst>
            </a:custGeom>
            <a:solidFill>
              <a:srgbClr val="C91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23069" y="268684"/>
              <a:ext cx="521334" cy="133350"/>
            </a:xfrm>
            <a:custGeom>
              <a:avLst/>
              <a:gdLst/>
              <a:ahLst/>
              <a:cxnLst/>
              <a:rect l="l" t="t" r="r" b="b"/>
              <a:pathLst>
                <a:path w="521334" h="133350">
                  <a:moveTo>
                    <a:pt x="520930" y="0"/>
                  </a:moveTo>
                  <a:lnTo>
                    <a:pt x="41796" y="101816"/>
                  </a:lnTo>
                  <a:lnTo>
                    <a:pt x="0" y="133194"/>
                  </a:lnTo>
                  <a:lnTo>
                    <a:pt x="520930" y="22409"/>
                  </a:lnTo>
                  <a:lnTo>
                    <a:pt x="520930" y="0"/>
                  </a:lnTo>
                  <a:close/>
                </a:path>
              </a:pathLst>
            </a:custGeom>
            <a:solidFill>
              <a:srgbClr val="C91B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60764" y="248563"/>
              <a:ext cx="483234" cy="125095"/>
            </a:xfrm>
            <a:custGeom>
              <a:avLst/>
              <a:gdLst/>
              <a:ahLst/>
              <a:cxnLst/>
              <a:rect l="l" t="t" r="r" b="b"/>
              <a:pathLst>
                <a:path w="483234" h="125095">
                  <a:moveTo>
                    <a:pt x="483235" y="0"/>
                  </a:moveTo>
                  <a:lnTo>
                    <a:pt x="41347" y="93974"/>
                  </a:lnTo>
                  <a:lnTo>
                    <a:pt x="0" y="125015"/>
                  </a:lnTo>
                  <a:lnTo>
                    <a:pt x="483235" y="22625"/>
                  </a:lnTo>
                  <a:lnTo>
                    <a:pt x="483235" y="0"/>
                  </a:lnTo>
                  <a:close/>
                </a:path>
              </a:pathLst>
            </a:custGeom>
            <a:solidFill>
              <a:srgbClr val="C81A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99403" y="227425"/>
              <a:ext cx="445134" cy="117475"/>
            </a:xfrm>
            <a:custGeom>
              <a:avLst/>
              <a:gdLst/>
              <a:ahLst/>
              <a:cxnLst/>
              <a:rect l="l" t="t" r="r" b="b"/>
              <a:pathLst>
                <a:path w="445134" h="117475">
                  <a:moveTo>
                    <a:pt x="444596" y="0"/>
                  </a:moveTo>
                  <a:lnTo>
                    <a:pt x="42118" y="85526"/>
                  </a:lnTo>
                  <a:lnTo>
                    <a:pt x="0" y="117146"/>
                  </a:lnTo>
                  <a:lnTo>
                    <a:pt x="444596" y="22669"/>
                  </a:lnTo>
                  <a:lnTo>
                    <a:pt x="444596" y="0"/>
                  </a:lnTo>
                  <a:close/>
                </a:path>
              </a:pathLst>
            </a:custGeom>
            <a:solidFill>
              <a:srgbClr val="C71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38660" y="206295"/>
              <a:ext cx="405765" cy="109220"/>
            </a:xfrm>
            <a:custGeom>
              <a:avLst/>
              <a:gdLst/>
              <a:ahLst/>
              <a:cxnLst/>
              <a:rect l="l" t="t" r="r" b="b"/>
              <a:pathLst>
                <a:path w="405765" h="109220">
                  <a:moveTo>
                    <a:pt x="405339" y="0"/>
                  </a:moveTo>
                  <a:lnTo>
                    <a:pt x="42118" y="77184"/>
                  </a:lnTo>
                  <a:lnTo>
                    <a:pt x="0" y="108804"/>
                  </a:lnTo>
                  <a:lnTo>
                    <a:pt x="405339" y="22669"/>
                  </a:lnTo>
                  <a:lnTo>
                    <a:pt x="405339" y="0"/>
                  </a:lnTo>
                  <a:close/>
                </a:path>
              </a:pathLst>
            </a:custGeom>
            <a:solidFill>
              <a:srgbClr val="C7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75931" y="186172"/>
              <a:ext cx="368300" cy="100965"/>
            </a:xfrm>
            <a:custGeom>
              <a:avLst/>
              <a:gdLst/>
              <a:ahLst/>
              <a:cxnLst/>
              <a:rect l="l" t="t" r="r" b="b"/>
              <a:pathLst>
                <a:path w="368300" h="100964">
                  <a:moveTo>
                    <a:pt x="368067" y="0"/>
                  </a:moveTo>
                  <a:lnTo>
                    <a:pt x="42132" y="69315"/>
                  </a:lnTo>
                  <a:lnTo>
                    <a:pt x="0" y="100945"/>
                  </a:lnTo>
                  <a:lnTo>
                    <a:pt x="368067" y="22670"/>
                  </a:lnTo>
                  <a:lnTo>
                    <a:pt x="368067" y="0"/>
                  </a:lnTo>
                  <a:close/>
                </a:path>
              </a:pathLst>
            </a:custGeom>
            <a:solidFill>
              <a:srgbClr val="C6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815317" y="165042"/>
              <a:ext cx="328930" cy="92710"/>
            </a:xfrm>
            <a:custGeom>
              <a:avLst/>
              <a:gdLst/>
              <a:ahLst/>
              <a:cxnLst/>
              <a:rect l="l" t="t" r="r" b="b"/>
              <a:pathLst>
                <a:path w="328929" h="92710">
                  <a:moveTo>
                    <a:pt x="328683" y="0"/>
                  </a:moveTo>
                  <a:lnTo>
                    <a:pt x="42018" y="60963"/>
                  </a:lnTo>
                  <a:lnTo>
                    <a:pt x="0" y="92508"/>
                  </a:lnTo>
                  <a:lnTo>
                    <a:pt x="328683" y="22663"/>
                  </a:lnTo>
                  <a:lnTo>
                    <a:pt x="328683" y="0"/>
                  </a:lnTo>
                  <a:close/>
                </a:path>
              </a:pathLst>
            </a:custGeom>
            <a:solidFill>
              <a:srgbClr val="C5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52214" y="145176"/>
              <a:ext cx="292100" cy="85090"/>
            </a:xfrm>
            <a:custGeom>
              <a:avLst/>
              <a:gdLst/>
              <a:ahLst/>
              <a:cxnLst/>
              <a:rect l="l" t="t" r="r" b="b"/>
              <a:pathLst>
                <a:path w="292100" h="85089">
                  <a:moveTo>
                    <a:pt x="291785" y="0"/>
                  </a:moveTo>
                  <a:lnTo>
                    <a:pt x="42118" y="53054"/>
                  </a:lnTo>
                  <a:lnTo>
                    <a:pt x="0" y="84673"/>
                  </a:lnTo>
                  <a:lnTo>
                    <a:pt x="291785" y="22669"/>
                  </a:lnTo>
                  <a:lnTo>
                    <a:pt x="291785" y="0"/>
                  </a:lnTo>
                  <a:close/>
                </a:path>
              </a:pathLst>
            </a:custGeom>
            <a:solidFill>
              <a:srgbClr val="C51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85" y="10796"/>
              <a:ext cx="252114" cy="18927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69380" y="8890"/>
              <a:ext cx="2673350" cy="1899920"/>
            </a:xfrm>
            <a:custGeom>
              <a:avLst/>
              <a:gdLst/>
              <a:ahLst/>
              <a:cxnLst/>
              <a:rect l="l" t="t" r="r" b="b"/>
              <a:pathLst>
                <a:path w="2673350" h="1899920">
                  <a:moveTo>
                    <a:pt x="2673350" y="1899919"/>
                  </a:moveTo>
                  <a:lnTo>
                    <a:pt x="0" y="0"/>
                  </a:lnTo>
                </a:path>
              </a:pathLst>
            </a:custGeom>
            <a:ln w="6109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6350"/>
              <a:ext cx="9137650" cy="6845300"/>
            </a:xfrm>
            <a:custGeom>
              <a:avLst/>
              <a:gdLst/>
              <a:ahLst/>
              <a:cxnLst/>
              <a:rect l="l" t="t" r="r" b="b"/>
              <a:pathLst>
                <a:path w="9137650" h="6845300">
                  <a:moveTo>
                    <a:pt x="0" y="6845300"/>
                  </a:moveTo>
                  <a:lnTo>
                    <a:pt x="9137650" y="0"/>
                  </a:lnTo>
                </a:path>
              </a:pathLst>
            </a:custGeom>
            <a:ln w="503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>
            <a:spLocks noGrp="1"/>
          </p:cNvSpPr>
          <p:nvPr>
            <p:ph type="title"/>
          </p:nvPr>
        </p:nvSpPr>
        <p:spPr>
          <a:xfrm>
            <a:off x="2067560" y="604520"/>
            <a:ext cx="500697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u="heavy" spc="-61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D</a:t>
            </a:r>
            <a:r>
              <a:rPr sz="4600" b="1" u="heavy" spc="-12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e</a:t>
            </a:r>
            <a:r>
              <a:rPr sz="4600" b="1" u="heavy" spc="22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c</a:t>
            </a:r>
            <a:r>
              <a:rPr sz="4600" b="1" u="heavy" spc="-35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ima</a:t>
            </a:r>
            <a:r>
              <a:rPr sz="4600" b="1" u="heavy" spc="-470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l</a:t>
            </a:r>
            <a:r>
              <a:rPr sz="4600" b="1" u="heavy" spc="-29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 </a:t>
            </a:r>
            <a:r>
              <a:rPr sz="4600" b="1" u="heavy" spc="-72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t</a:t>
            </a:r>
            <a:r>
              <a:rPr sz="4600" b="1" u="heavy" spc="-21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o</a:t>
            </a:r>
            <a:r>
              <a:rPr sz="4600" b="1" u="heavy" spc="-30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 </a:t>
            </a:r>
            <a:r>
              <a:rPr sz="4600" b="1" u="heavy" spc="-505" dirty="0">
                <a:solidFill>
                  <a:srgbClr val="FF5B9B"/>
                </a:solidFill>
                <a:uFill>
                  <a:solidFill>
                    <a:srgbClr val="FF5B9B"/>
                  </a:solidFill>
                </a:uFill>
                <a:latin typeface="Verdana"/>
                <a:cs typeface="Verdana"/>
              </a:rPr>
              <a:t>Binary</a:t>
            </a:r>
            <a:endParaRPr sz="4600">
              <a:latin typeface="Verdana"/>
              <a:cs typeface="Verdana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5297804" y="4932045"/>
            <a:ext cx="2547620" cy="669290"/>
            <a:chOff x="5297804" y="4932045"/>
            <a:chExt cx="2547620" cy="669290"/>
          </a:xfrm>
        </p:grpSpPr>
        <p:sp>
          <p:nvSpPr>
            <p:cNvPr id="189" name="object 189"/>
            <p:cNvSpPr/>
            <p:nvPr/>
          </p:nvSpPr>
          <p:spPr>
            <a:xfrm>
              <a:off x="5307329" y="4941570"/>
              <a:ext cx="2528570" cy="650240"/>
            </a:xfrm>
            <a:custGeom>
              <a:avLst/>
              <a:gdLst/>
              <a:ahLst/>
              <a:cxnLst/>
              <a:rect l="l" t="t" r="r" b="b"/>
              <a:pathLst>
                <a:path w="2528570" h="650239">
                  <a:moveTo>
                    <a:pt x="1263650" y="0"/>
                  </a:moveTo>
                  <a:lnTo>
                    <a:pt x="1190170" y="498"/>
                  </a:lnTo>
                  <a:lnTo>
                    <a:pt x="1117988" y="1979"/>
                  </a:lnTo>
                  <a:lnTo>
                    <a:pt x="1047197" y="4417"/>
                  </a:lnTo>
                  <a:lnTo>
                    <a:pt x="977891" y="7789"/>
                  </a:lnTo>
                  <a:lnTo>
                    <a:pt x="910163" y="12070"/>
                  </a:lnTo>
                  <a:lnTo>
                    <a:pt x="844105" y="17237"/>
                  </a:lnTo>
                  <a:lnTo>
                    <a:pt x="779811" y="23265"/>
                  </a:lnTo>
                  <a:lnTo>
                    <a:pt x="717373" y="30130"/>
                  </a:lnTo>
                  <a:lnTo>
                    <a:pt x="656886" y="37809"/>
                  </a:lnTo>
                  <a:lnTo>
                    <a:pt x="598441" y="46276"/>
                  </a:lnTo>
                  <a:lnTo>
                    <a:pt x="542133" y="55509"/>
                  </a:lnTo>
                  <a:lnTo>
                    <a:pt x="488054" y="65484"/>
                  </a:lnTo>
                  <a:lnTo>
                    <a:pt x="436297" y="76175"/>
                  </a:lnTo>
                  <a:lnTo>
                    <a:pt x="386955" y="87559"/>
                  </a:lnTo>
                  <a:lnTo>
                    <a:pt x="340122" y="99612"/>
                  </a:lnTo>
                  <a:lnTo>
                    <a:pt x="295891" y="112310"/>
                  </a:lnTo>
                  <a:lnTo>
                    <a:pt x="254355" y="125629"/>
                  </a:lnTo>
                  <a:lnTo>
                    <a:pt x="215606" y="139544"/>
                  </a:lnTo>
                  <a:lnTo>
                    <a:pt x="179739" y="154032"/>
                  </a:lnTo>
                  <a:lnTo>
                    <a:pt x="117019" y="184630"/>
                  </a:lnTo>
                  <a:lnTo>
                    <a:pt x="66940" y="217231"/>
                  </a:lnTo>
                  <a:lnTo>
                    <a:pt x="30247" y="251641"/>
                  </a:lnTo>
                  <a:lnTo>
                    <a:pt x="7686" y="287668"/>
                  </a:lnTo>
                  <a:lnTo>
                    <a:pt x="0" y="325119"/>
                  </a:lnTo>
                  <a:lnTo>
                    <a:pt x="1937" y="344011"/>
                  </a:lnTo>
                  <a:lnTo>
                    <a:pt x="17154" y="380775"/>
                  </a:lnTo>
                  <a:lnTo>
                    <a:pt x="46874" y="416018"/>
                  </a:lnTo>
                  <a:lnTo>
                    <a:pt x="90353" y="449547"/>
                  </a:lnTo>
                  <a:lnTo>
                    <a:pt x="146845" y="481170"/>
                  </a:lnTo>
                  <a:lnTo>
                    <a:pt x="215606" y="510695"/>
                  </a:lnTo>
                  <a:lnTo>
                    <a:pt x="254355" y="524610"/>
                  </a:lnTo>
                  <a:lnTo>
                    <a:pt x="295891" y="537929"/>
                  </a:lnTo>
                  <a:lnTo>
                    <a:pt x="340122" y="550627"/>
                  </a:lnTo>
                  <a:lnTo>
                    <a:pt x="386955" y="562680"/>
                  </a:lnTo>
                  <a:lnTo>
                    <a:pt x="436297" y="574064"/>
                  </a:lnTo>
                  <a:lnTo>
                    <a:pt x="488054" y="584755"/>
                  </a:lnTo>
                  <a:lnTo>
                    <a:pt x="542133" y="594730"/>
                  </a:lnTo>
                  <a:lnTo>
                    <a:pt x="598441" y="603963"/>
                  </a:lnTo>
                  <a:lnTo>
                    <a:pt x="656886" y="612430"/>
                  </a:lnTo>
                  <a:lnTo>
                    <a:pt x="717373" y="620109"/>
                  </a:lnTo>
                  <a:lnTo>
                    <a:pt x="779811" y="626974"/>
                  </a:lnTo>
                  <a:lnTo>
                    <a:pt x="844105" y="633002"/>
                  </a:lnTo>
                  <a:lnTo>
                    <a:pt x="910163" y="638169"/>
                  </a:lnTo>
                  <a:lnTo>
                    <a:pt x="977891" y="642450"/>
                  </a:lnTo>
                  <a:lnTo>
                    <a:pt x="1047197" y="645822"/>
                  </a:lnTo>
                  <a:lnTo>
                    <a:pt x="1117988" y="648260"/>
                  </a:lnTo>
                  <a:lnTo>
                    <a:pt x="1190170" y="649741"/>
                  </a:lnTo>
                  <a:lnTo>
                    <a:pt x="1263650" y="650239"/>
                  </a:lnTo>
                  <a:lnTo>
                    <a:pt x="1337134" y="649741"/>
                  </a:lnTo>
                  <a:lnTo>
                    <a:pt x="1409328" y="648260"/>
                  </a:lnTo>
                  <a:lnTo>
                    <a:pt x="1480139" y="645822"/>
                  </a:lnTo>
                  <a:lnTo>
                    <a:pt x="1549473" y="642450"/>
                  </a:lnTo>
                  <a:lnTo>
                    <a:pt x="1617236" y="638169"/>
                  </a:lnTo>
                  <a:lnTo>
                    <a:pt x="1683335" y="633002"/>
                  </a:lnTo>
                  <a:lnTo>
                    <a:pt x="1747675" y="626974"/>
                  </a:lnTo>
                  <a:lnTo>
                    <a:pt x="1810162" y="620109"/>
                  </a:lnTo>
                  <a:lnTo>
                    <a:pt x="1870704" y="612430"/>
                  </a:lnTo>
                  <a:lnTo>
                    <a:pt x="1929207" y="603963"/>
                  </a:lnTo>
                  <a:lnTo>
                    <a:pt x="1985576" y="594730"/>
                  </a:lnTo>
                  <a:lnTo>
                    <a:pt x="2039718" y="584755"/>
                  </a:lnTo>
                  <a:lnTo>
                    <a:pt x="2091539" y="574064"/>
                  </a:lnTo>
                  <a:lnTo>
                    <a:pt x="2140946" y="562680"/>
                  </a:lnTo>
                  <a:lnTo>
                    <a:pt x="2187844" y="550627"/>
                  </a:lnTo>
                  <a:lnTo>
                    <a:pt x="2232141" y="537929"/>
                  </a:lnTo>
                  <a:lnTo>
                    <a:pt x="2273742" y="524610"/>
                  </a:lnTo>
                  <a:lnTo>
                    <a:pt x="2312553" y="510695"/>
                  </a:lnTo>
                  <a:lnTo>
                    <a:pt x="2348481" y="496207"/>
                  </a:lnTo>
                  <a:lnTo>
                    <a:pt x="2411314" y="465609"/>
                  </a:lnTo>
                  <a:lnTo>
                    <a:pt x="2461488" y="433008"/>
                  </a:lnTo>
                  <a:lnTo>
                    <a:pt x="2498256" y="398598"/>
                  </a:lnTo>
                  <a:lnTo>
                    <a:pt x="2520866" y="362571"/>
                  </a:lnTo>
                  <a:lnTo>
                    <a:pt x="2528570" y="325119"/>
                  </a:lnTo>
                  <a:lnTo>
                    <a:pt x="2526628" y="306228"/>
                  </a:lnTo>
                  <a:lnTo>
                    <a:pt x="2511377" y="269464"/>
                  </a:lnTo>
                  <a:lnTo>
                    <a:pt x="2481595" y="234221"/>
                  </a:lnTo>
                  <a:lnTo>
                    <a:pt x="2438030" y="200692"/>
                  </a:lnTo>
                  <a:lnTo>
                    <a:pt x="2381433" y="169069"/>
                  </a:lnTo>
                  <a:lnTo>
                    <a:pt x="2312553" y="139544"/>
                  </a:lnTo>
                  <a:lnTo>
                    <a:pt x="2273742" y="125629"/>
                  </a:lnTo>
                  <a:lnTo>
                    <a:pt x="2232141" y="112310"/>
                  </a:lnTo>
                  <a:lnTo>
                    <a:pt x="2187844" y="99612"/>
                  </a:lnTo>
                  <a:lnTo>
                    <a:pt x="2140946" y="87559"/>
                  </a:lnTo>
                  <a:lnTo>
                    <a:pt x="2091539" y="76175"/>
                  </a:lnTo>
                  <a:lnTo>
                    <a:pt x="2039718" y="65484"/>
                  </a:lnTo>
                  <a:lnTo>
                    <a:pt x="1985576" y="55509"/>
                  </a:lnTo>
                  <a:lnTo>
                    <a:pt x="1929207" y="46276"/>
                  </a:lnTo>
                  <a:lnTo>
                    <a:pt x="1870704" y="37809"/>
                  </a:lnTo>
                  <a:lnTo>
                    <a:pt x="1810162" y="30130"/>
                  </a:lnTo>
                  <a:lnTo>
                    <a:pt x="1747675" y="23265"/>
                  </a:lnTo>
                  <a:lnTo>
                    <a:pt x="1683335" y="17237"/>
                  </a:lnTo>
                  <a:lnTo>
                    <a:pt x="1617236" y="12070"/>
                  </a:lnTo>
                  <a:lnTo>
                    <a:pt x="1549473" y="7789"/>
                  </a:lnTo>
                  <a:lnTo>
                    <a:pt x="1480139" y="4417"/>
                  </a:lnTo>
                  <a:lnTo>
                    <a:pt x="1409328" y="1979"/>
                  </a:lnTo>
                  <a:lnTo>
                    <a:pt x="1337134" y="498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307329" y="4941570"/>
              <a:ext cx="2528570" cy="650240"/>
            </a:xfrm>
            <a:custGeom>
              <a:avLst/>
              <a:gdLst/>
              <a:ahLst/>
              <a:cxnLst/>
              <a:rect l="l" t="t" r="r" b="b"/>
              <a:pathLst>
                <a:path w="2528570" h="650239">
                  <a:moveTo>
                    <a:pt x="1263650" y="0"/>
                  </a:moveTo>
                  <a:lnTo>
                    <a:pt x="1337134" y="498"/>
                  </a:lnTo>
                  <a:lnTo>
                    <a:pt x="1409328" y="1979"/>
                  </a:lnTo>
                  <a:lnTo>
                    <a:pt x="1480139" y="4417"/>
                  </a:lnTo>
                  <a:lnTo>
                    <a:pt x="1549473" y="7789"/>
                  </a:lnTo>
                  <a:lnTo>
                    <a:pt x="1617236" y="12070"/>
                  </a:lnTo>
                  <a:lnTo>
                    <a:pt x="1683335" y="17237"/>
                  </a:lnTo>
                  <a:lnTo>
                    <a:pt x="1747675" y="23265"/>
                  </a:lnTo>
                  <a:lnTo>
                    <a:pt x="1810162" y="30130"/>
                  </a:lnTo>
                  <a:lnTo>
                    <a:pt x="1870704" y="37809"/>
                  </a:lnTo>
                  <a:lnTo>
                    <a:pt x="1929207" y="46276"/>
                  </a:lnTo>
                  <a:lnTo>
                    <a:pt x="1985576" y="55509"/>
                  </a:lnTo>
                  <a:lnTo>
                    <a:pt x="2039718" y="65484"/>
                  </a:lnTo>
                  <a:lnTo>
                    <a:pt x="2091539" y="76175"/>
                  </a:lnTo>
                  <a:lnTo>
                    <a:pt x="2140946" y="87559"/>
                  </a:lnTo>
                  <a:lnTo>
                    <a:pt x="2187844" y="99612"/>
                  </a:lnTo>
                  <a:lnTo>
                    <a:pt x="2232141" y="112310"/>
                  </a:lnTo>
                  <a:lnTo>
                    <a:pt x="2273742" y="125629"/>
                  </a:lnTo>
                  <a:lnTo>
                    <a:pt x="2312553" y="139544"/>
                  </a:lnTo>
                  <a:lnTo>
                    <a:pt x="2348481" y="154032"/>
                  </a:lnTo>
                  <a:lnTo>
                    <a:pt x="2411314" y="184630"/>
                  </a:lnTo>
                  <a:lnTo>
                    <a:pt x="2461488" y="217231"/>
                  </a:lnTo>
                  <a:lnTo>
                    <a:pt x="2498256" y="251641"/>
                  </a:lnTo>
                  <a:lnTo>
                    <a:pt x="2520866" y="287668"/>
                  </a:lnTo>
                  <a:lnTo>
                    <a:pt x="2528570" y="325119"/>
                  </a:lnTo>
                  <a:lnTo>
                    <a:pt x="2526628" y="344011"/>
                  </a:lnTo>
                  <a:lnTo>
                    <a:pt x="2511377" y="380775"/>
                  </a:lnTo>
                  <a:lnTo>
                    <a:pt x="2481595" y="416018"/>
                  </a:lnTo>
                  <a:lnTo>
                    <a:pt x="2438030" y="449547"/>
                  </a:lnTo>
                  <a:lnTo>
                    <a:pt x="2381433" y="481170"/>
                  </a:lnTo>
                  <a:lnTo>
                    <a:pt x="2312553" y="510695"/>
                  </a:lnTo>
                  <a:lnTo>
                    <a:pt x="2273742" y="524610"/>
                  </a:lnTo>
                  <a:lnTo>
                    <a:pt x="2232141" y="537929"/>
                  </a:lnTo>
                  <a:lnTo>
                    <a:pt x="2187844" y="550627"/>
                  </a:lnTo>
                  <a:lnTo>
                    <a:pt x="2140946" y="562680"/>
                  </a:lnTo>
                  <a:lnTo>
                    <a:pt x="2091539" y="574064"/>
                  </a:lnTo>
                  <a:lnTo>
                    <a:pt x="2039718" y="584755"/>
                  </a:lnTo>
                  <a:lnTo>
                    <a:pt x="1985576" y="594730"/>
                  </a:lnTo>
                  <a:lnTo>
                    <a:pt x="1929207" y="603963"/>
                  </a:lnTo>
                  <a:lnTo>
                    <a:pt x="1870704" y="612430"/>
                  </a:lnTo>
                  <a:lnTo>
                    <a:pt x="1810162" y="620109"/>
                  </a:lnTo>
                  <a:lnTo>
                    <a:pt x="1747675" y="626974"/>
                  </a:lnTo>
                  <a:lnTo>
                    <a:pt x="1683335" y="633002"/>
                  </a:lnTo>
                  <a:lnTo>
                    <a:pt x="1617236" y="638169"/>
                  </a:lnTo>
                  <a:lnTo>
                    <a:pt x="1549473" y="642450"/>
                  </a:lnTo>
                  <a:lnTo>
                    <a:pt x="1480139" y="645822"/>
                  </a:lnTo>
                  <a:lnTo>
                    <a:pt x="1409328" y="648260"/>
                  </a:lnTo>
                  <a:lnTo>
                    <a:pt x="1337134" y="649741"/>
                  </a:lnTo>
                  <a:lnTo>
                    <a:pt x="1263650" y="650239"/>
                  </a:lnTo>
                  <a:lnTo>
                    <a:pt x="1190170" y="649741"/>
                  </a:lnTo>
                  <a:lnTo>
                    <a:pt x="1117988" y="648260"/>
                  </a:lnTo>
                  <a:lnTo>
                    <a:pt x="1047197" y="645822"/>
                  </a:lnTo>
                  <a:lnTo>
                    <a:pt x="977891" y="642450"/>
                  </a:lnTo>
                  <a:lnTo>
                    <a:pt x="910163" y="638169"/>
                  </a:lnTo>
                  <a:lnTo>
                    <a:pt x="844105" y="633002"/>
                  </a:lnTo>
                  <a:lnTo>
                    <a:pt x="779811" y="626974"/>
                  </a:lnTo>
                  <a:lnTo>
                    <a:pt x="717373" y="620109"/>
                  </a:lnTo>
                  <a:lnTo>
                    <a:pt x="656886" y="612430"/>
                  </a:lnTo>
                  <a:lnTo>
                    <a:pt x="598441" y="603963"/>
                  </a:lnTo>
                  <a:lnTo>
                    <a:pt x="542133" y="594730"/>
                  </a:lnTo>
                  <a:lnTo>
                    <a:pt x="488054" y="584755"/>
                  </a:lnTo>
                  <a:lnTo>
                    <a:pt x="436297" y="574064"/>
                  </a:lnTo>
                  <a:lnTo>
                    <a:pt x="386955" y="562680"/>
                  </a:lnTo>
                  <a:lnTo>
                    <a:pt x="340122" y="550627"/>
                  </a:lnTo>
                  <a:lnTo>
                    <a:pt x="295891" y="537929"/>
                  </a:lnTo>
                  <a:lnTo>
                    <a:pt x="254355" y="524610"/>
                  </a:lnTo>
                  <a:lnTo>
                    <a:pt x="215606" y="510695"/>
                  </a:lnTo>
                  <a:lnTo>
                    <a:pt x="179739" y="496207"/>
                  </a:lnTo>
                  <a:lnTo>
                    <a:pt x="117019" y="465609"/>
                  </a:lnTo>
                  <a:lnTo>
                    <a:pt x="66940" y="433008"/>
                  </a:lnTo>
                  <a:lnTo>
                    <a:pt x="30247" y="398598"/>
                  </a:lnTo>
                  <a:lnTo>
                    <a:pt x="7686" y="362571"/>
                  </a:lnTo>
                  <a:lnTo>
                    <a:pt x="0" y="325119"/>
                  </a:lnTo>
                  <a:lnTo>
                    <a:pt x="1937" y="306228"/>
                  </a:lnTo>
                  <a:lnTo>
                    <a:pt x="17154" y="269464"/>
                  </a:lnTo>
                  <a:lnTo>
                    <a:pt x="46874" y="234221"/>
                  </a:lnTo>
                  <a:lnTo>
                    <a:pt x="90353" y="200692"/>
                  </a:lnTo>
                  <a:lnTo>
                    <a:pt x="146845" y="169069"/>
                  </a:lnTo>
                  <a:lnTo>
                    <a:pt x="215606" y="139544"/>
                  </a:lnTo>
                  <a:lnTo>
                    <a:pt x="254355" y="125629"/>
                  </a:lnTo>
                  <a:lnTo>
                    <a:pt x="295891" y="112310"/>
                  </a:lnTo>
                  <a:lnTo>
                    <a:pt x="340122" y="99612"/>
                  </a:lnTo>
                  <a:lnTo>
                    <a:pt x="386955" y="87559"/>
                  </a:lnTo>
                  <a:lnTo>
                    <a:pt x="436297" y="76175"/>
                  </a:lnTo>
                  <a:lnTo>
                    <a:pt x="488054" y="65484"/>
                  </a:lnTo>
                  <a:lnTo>
                    <a:pt x="542133" y="55509"/>
                  </a:lnTo>
                  <a:lnTo>
                    <a:pt x="598441" y="46276"/>
                  </a:lnTo>
                  <a:lnTo>
                    <a:pt x="656886" y="37809"/>
                  </a:lnTo>
                  <a:lnTo>
                    <a:pt x="717373" y="30130"/>
                  </a:lnTo>
                  <a:lnTo>
                    <a:pt x="779811" y="23265"/>
                  </a:lnTo>
                  <a:lnTo>
                    <a:pt x="844105" y="17237"/>
                  </a:lnTo>
                  <a:lnTo>
                    <a:pt x="910163" y="12070"/>
                  </a:lnTo>
                  <a:lnTo>
                    <a:pt x="977891" y="7789"/>
                  </a:lnTo>
                  <a:lnTo>
                    <a:pt x="1047197" y="4417"/>
                  </a:lnTo>
                  <a:lnTo>
                    <a:pt x="1117988" y="1979"/>
                  </a:lnTo>
                  <a:lnTo>
                    <a:pt x="1190170" y="498"/>
                  </a:lnTo>
                  <a:lnTo>
                    <a:pt x="1263650" y="0"/>
                  </a:lnTo>
                  <a:close/>
                </a:path>
                <a:path w="2528570" h="650239">
                  <a:moveTo>
                    <a:pt x="0" y="0"/>
                  </a:moveTo>
                  <a:lnTo>
                    <a:pt x="0" y="0"/>
                  </a:lnTo>
                </a:path>
                <a:path w="2528570" h="650239">
                  <a:moveTo>
                    <a:pt x="2528570" y="650239"/>
                  </a:moveTo>
                  <a:lnTo>
                    <a:pt x="2528570" y="650239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5754370" y="5071109"/>
            <a:ext cx="163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Hexadecimal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1209675" y="2733675"/>
            <a:ext cx="2532380" cy="670560"/>
            <a:chOff x="1209675" y="2733675"/>
            <a:chExt cx="2532380" cy="670560"/>
          </a:xfrm>
        </p:grpSpPr>
        <p:sp>
          <p:nvSpPr>
            <p:cNvPr id="193" name="object 193"/>
            <p:cNvSpPr/>
            <p:nvPr/>
          </p:nvSpPr>
          <p:spPr>
            <a:xfrm>
              <a:off x="1219200" y="2743200"/>
              <a:ext cx="2513330" cy="651510"/>
            </a:xfrm>
            <a:custGeom>
              <a:avLst/>
              <a:gdLst/>
              <a:ahLst/>
              <a:cxnLst/>
              <a:rect l="l" t="t" r="r" b="b"/>
              <a:pathLst>
                <a:path w="2513329" h="651510">
                  <a:moveTo>
                    <a:pt x="1256030" y="0"/>
                  </a:moveTo>
                  <a:lnTo>
                    <a:pt x="1182944" y="498"/>
                  </a:lnTo>
                  <a:lnTo>
                    <a:pt x="1111155" y="1979"/>
                  </a:lnTo>
                  <a:lnTo>
                    <a:pt x="1040756" y="4417"/>
                  </a:lnTo>
                  <a:lnTo>
                    <a:pt x="971838" y="7789"/>
                  </a:lnTo>
                  <a:lnTo>
                    <a:pt x="904494" y="12070"/>
                  </a:lnTo>
                  <a:lnTo>
                    <a:pt x="838816" y="17237"/>
                  </a:lnTo>
                  <a:lnTo>
                    <a:pt x="774896" y="23265"/>
                  </a:lnTo>
                  <a:lnTo>
                    <a:pt x="712826" y="30130"/>
                  </a:lnTo>
                  <a:lnTo>
                    <a:pt x="652699" y="37809"/>
                  </a:lnTo>
                  <a:lnTo>
                    <a:pt x="594606" y="46276"/>
                  </a:lnTo>
                  <a:lnTo>
                    <a:pt x="538640" y="55509"/>
                  </a:lnTo>
                  <a:lnTo>
                    <a:pt x="484893" y="65484"/>
                  </a:lnTo>
                  <a:lnTo>
                    <a:pt x="433457" y="76175"/>
                  </a:lnTo>
                  <a:lnTo>
                    <a:pt x="384425" y="87559"/>
                  </a:lnTo>
                  <a:lnTo>
                    <a:pt x="337887" y="99612"/>
                  </a:lnTo>
                  <a:lnTo>
                    <a:pt x="293938" y="112310"/>
                  </a:lnTo>
                  <a:lnTo>
                    <a:pt x="252668" y="125629"/>
                  </a:lnTo>
                  <a:lnTo>
                    <a:pt x="214170" y="139544"/>
                  </a:lnTo>
                  <a:lnTo>
                    <a:pt x="178536" y="154032"/>
                  </a:lnTo>
                  <a:lnTo>
                    <a:pt x="116229" y="184630"/>
                  </a:lnTo>
                  <a:lnTo>
                    <a:pt x="66485" y="217231"/>
                  </a:lnTo>
                  <a:lnTo>
                    <a:pt x="30040" y="251641"/>
                  </a:lnTo>
                  <a:lnTo>
                    <a:pt x="7633" y="287668"/>
                  </a:lnTo>
                  <a:lnTo>
                    <a:pt x="0" y="325120"/>
                  </a:lnTo>
                  <a:lnTo>
                    <a:pt x="1923" y="344016"/>
                  </a:lnTo>
                  <a:lnTo>
                    <a:pt x="17036" y="380813"/>
                  </a:lnTo>
                  <a:lnTo>
                    <a:pt x="46554" y="416118"/>
                  </a:lnTo>
                  <a:lnTo>
                    <a:pt x="89740" y="449733"/>
                  </a:lnTo>
                  <a:lnTo>
                    <a:pt x="145858" y="481461"/>
                  </a:lnTo>
                  <a:lnTo>
                    <a:pt x="214170" y="511105"/>
                  </a:lnTo>
                  <a:lnTo>
                    <a:pt x="252668" y="525083"/>
                  </a:lnTo>
                  <a:lnTo>
                    <a:pt x="293938" y="538466"/>
                  </a:lnTo>
                  <a:lnTo>
                    <a:pt x="337887" y="551229"/>
                  </a:lnTo>
                  <a:lnTo>
                    <a:pt x="384425" y="563348"/>
                  </a:lnTo>
                  <a:lnTo>
                    <a:pt x="433457" y="574797"/>
                  </a:lnTo>
                  <a:lnTo>
                    <a:pt x="484893" y="585553"/>
                  </a:lnTo>
                  <a:lnTo>
                    <a:pt x="538640" y="595590"/>
                  </a:lnTo>
                  <a:lnTo>
                    <a:pt x="594606" y="604884"/>
                  </a:lnTo>
                  <a:lnTo>
                    <a:pt x="652699" y="613409"/>
                  </a:lnTo>
                  <a:lnTo>
                    <a:pt x="712826" y="621142"/>
                  </a:lnTo>
                  <a:lnTo>
                    <a:pt x="774896" y="628058"/>
                  </a:lnTo>
                  <a:lnTo>
                    <a:pt x="838816" y="634132"/>
                  </a:lnTo>
                  <a:lnTo>
                    <a:pt x="904494" y="639339"/>
                  </a:lnTo>
                  <a:lnTo>
                    <a:pt x="971838" y="643654"/>
                  </a:lnTo>
                  <a:lnTo>
                    <a:pt x="1040756" y="647054"/>
                  </a:lnTo>
                  <a:lnTo>
                    <a:pt x="1111155" y="649513"/>
                  </a:lnTo>
                  <a:lnTo>
                    <a:pt x="1182944" y="651006"/>
                  </a:lnTo>
                  <a:lnTo>
                    <a:pt x="1256030" y="651510"/>
                  </a:lnTo>
                  <a:lnTo>
                    <a:pt x="1329120" y="651006"/>
                  </a:lnTo>
                  <a:lnTo>
                    <a:pt x="1400921" y="649513"/>
                  </a:lnTo>
                  <a:lnTo>
                    <a:pt x="1471341" y="647054"/>
                  </a:lnTo>
                  <a:lnTo>
                    <a:pt x="1540287" y="643654"/>
                  </a:lnTo>
                  <a:lnTo>
                    <a:pt x="1607665" y="639339"/>
                  </a:lnTo>
                  <a:lnTo>
                    <a:pt x="1673384" y="634132"/>
                  </a:lnTo>
                  <a:lnTo>
                    <a:pt x="1737349" y="628058"/>
                  </a:lnTo>
                  <a:lnTo>
                    <a:pt x="1799469" y="621142"/>
                  </a:lnTo>
                  <a:lnTo>
                    <a:pt x="1859651" y="613409"/>
                  </a:lnTo>
                  <a:lnTo>
                    <a:pt x="1917802" y="604884"/>
                  </a:lnTo>
                  <a:lnTo>
                    <a:pt x="1973828" y="595590"/>
                  </a:lnTo>
                  <a:lnTo>
                    <a:pt x="2027638" y="585553"/>
                  </a:lnTo>
                  <a:lnTo>
                    <a:pt x="2079139" y="574797"/>
                  </a:lnTo>
                  <a:lnTo>
                    <a:pt x="2128237" y="563348"/>
                  </a:lnTo>
                  <a:lnTo>
                    <a:pt x="2174840" y="551229"/>
                  </a:lnTo>
                  <a:lnTo>
                    <a:pt x="2218855" y="538466"/>
                  </a:lnTo>
                  <a:lnTo>
                    <a:pt x="2260189" y="525083"/>
                  </a:lnTo>
                  <a:lnTo>
                    <a:pt x="2298750" y="511105"/>
                  </a:lnTo>
                  <a:lnTo>
                    <a:pt x="2334444" y="496556"/>
                  </a:lnTo>
                  <a:lnTo>
                    <a:pt x="2396863" y="465845"/>
                  </a:lnTo>
                  <a:lnTo>
                    <a:pt x="2446704" y="433149"/>
                  </a:lnTo>
                  <a:lnTo>
                    <a:pt x="2483223" y="398664"/>
                  </a:lnTo>
                  <a:lnTo>
                    <a:pt x="2505679" y="362589"/>
                  </a:lnTo>
                  <a:lnTo>
                    <a:pt x="2513329" y="325120"/>
                  </a:lnTo>
                  <a:lnTo>
                    <a:pt x="2511401" y="306228"/>
                  </a:lnTo>
                  <a:lnTo>
                    <a:pt x="2496256" y="269464"/>
                  </a:lnTo>
                  <a:lnTo>
                    <a:pt x="2466675" y="234221"/>
                  </a:lnTo>
                  <a:lnTo>
                    <a:pt x="2423402" y="200692"/>
                  </a:lnTo>
                  <a:lnTo>
                    <a:pt x="2367180" y="169069"/>
                  </a:lnTo>
                  <a:lnTo>
                    <a:pt x="2298750" y="139544"/>
                  </a:lnTo>
                  <a:lnTo>
                    <a:pt x="2260189" y="125629"/>
                  </a:lnTo>
                  <a:lnTo>
                    <a:pt x="2218855" y="112310"/>
                  </a:lnTo>
                  <a:lnTo>
                    <a:pt x="2174840" y="99612"/>
                  </a:lnTo>
                  <a:lnTo>
                    <a:pt x="2128237" y="87559"/>
                  </a:lnTo>
                  <a:lnTo>
                    <a:pt x="2079139" y="76175"/>
                  </a:lnTo>
                  <a:lnTo>
                    <a:pt x="2027638" y="65484"/>
                  </a:lnTo>
                  <a:lnTo>
                    <a:pt x="1973828" y="55509"/>
                  </a:lnTo>
                  <a:lnTo>
                    <a:pt x="1917802" y="46276"/>
                  </a:lnTo>
                  <a:lnTo>
                    <a:pt x="1859651" y="37809"/>
                  </a:lnTo>
                  <a:lnTo>
                    <a:pt x="1799469" y="30130"/>
                  </a:lnTo>
                  <a:lnTo>
                    <a:pt x="1737349" y="23265"/>
                  </a:lnTo>
                  <a:lnTo>
                    <a:pt x="1673384" y="17237"/>
                  </a:lnTo>
                  <a:lnTo>
                    <a:pt x="1607665" y="12070"/>
                  </a:lnTo>
                  <a:lnTo>
                    <a:pt x="1540287" y="7789"/>
                  </a:lnTo>
                  <a:lnTo>
                    <a:pt x="1471341" y="4417"/>
                  </a:lnTo>
                  <a:lnTo>
                    <a:pt x="1400921" y="1979"/>
                  </a:lnTo>
                  <a:lnTo>
                    <a:pt x="1329120" y="498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19200" y="2743200"/>
              <a:ext cx="2513330" cy="651510"/>
            </a:xfrm>
            <a:custGeom>
              <a:avLst/>
              <a:gdLst/>
              <a:ahLst/>
              <a:cxnLst/>
              <a:rect l="l" t="t" r="r" b="b"/>
              <a:pathLst>
                <a:path w="2513329" h="651510">
                  <a:moveTo>
                    <a:pt x="1256030" y="0"/>
                  </a:moveTo>
                  <a:lnTo>
                    <a:pt x="1329120" y="498"/>
                  </a:lnTo>
                  <a:lnTo>
                    <a:pt x="1400921" y="1979"/>
                  </a:lnTo>
                  <a:lnTo>
                    <a:pt x="1471341" y="4417"/>
                  </a:lnTo>
                  <a:lnTo>
                    <a:pt x="1540287" y="7789"/>
                  </a:lnTo>
                  <a:lnTo>
                    <a:pt x="1607665" y="12070"/>
                  </a:lnTo>
                  <a:lnTo>
                    <a:pt x="1673384" y="17237"/>
                  </a:lnTo>
                  <a:lnTo>
                    <a:pt x="1737349" y="23265"/>
                  </a:lnTo>
                  <a:lnTo>
                    <a:pt x="1799469" y="30130"/>
                  </a:lnTo>
                  <a:lnTo>
                    <a:pt x="1859651" y="37809"/>
                  </a:lnTo>
                  <a:lnTo>
                    <a:pt x="1917802" y="46276"/>
                  </a:lnTo>
                  <a:lnTo>
                    <a:pt x="1973828" y="55509"/>
                  </a:lnTo>
                  <a:lnTo>
                    <a:pt x="2027638" y="65484"/>
                  </a:lnTo>
                  <a:lnTo>
                    <a:pt x="2079139" y="76175"/>
                  </a:lnTo>
                  <a:lnTo>
                    <a:pt x="2128237" y="87559"/>
                  </a:lnTo>
                  <a:lnTo>
                    <a:pt x="2174840" y="99612"/>
                  </a:lnTo>
                  <a:lnTo>
                    <a:pt x="2218855" y="112310"/>
                  </a:lnTo>
                  <a:lnTo>
                    <a:pt x="2260189" y="125629"/>
                  </a:lnTo>
                  <a:lnTo>
                    <a:pt x="2298750" y="139544"/>
                  </a:lnTo>
                  <a:lnTo>
                    <a:pt x="2334444" y="154032"/>
                  </a:lnTo>
                  <a:lnTo>
                    <a:pt x="2396863" y="184630"/>
                  </a:lnTo>
                  <a:lnTo>
                    <a:pt x="2446704" y="217231"/>
                  </a:lnTo>
                  <a:lnTo>
                    <a:pt x="2483223" y="251641"/>
                  </a:lnTo>
                  <a:lnTo>
                    <a:pt x="2505679" y="287668"/>
                  </a:lnTo>
                  <a:lnTo>
                    <a:pt x="2513329" y="325120"/>
                  </a:lnTo>
                  <a:lnTo>
                    <a:pt x="2511401" y="344016"/>
                  </a:lnTo>
                  <a:lnTo>
                    <a:pt x="2496256" y="380813"/>
                  </a:lnTo>
                  <a:lnTo>
                    <a:pt x="2466675" y="416118"/>
                  </a:lnTo>
                  <a:lnTo>
                    <a:pt x="2423402" y="449733"/>
                  </a:lnTo>
                  <a:lnTo>
                    <a:pt x="2367180" y="481461"/>
                  </a:lnTo>
                  <a:lnTo>
                    <a:pt x="2298750" y="511105"/>
                  </a:lnTo>
                  <a:lnTo>
                    <a:pt x="2260189" y="525083"/>
                  </a:lnTo>
                  <a:lnTo>
                    <a:pt x="2218855" y="538466"/>
                  </a:lnTo>
                  <a:lnTo>
                    <a:pt x="2174840" y="551229"/>
                  </a:lnTo>
                  <a:lnTo>
                    <a:pt x="2128237" y="563348"/>
                  </a:lnTo>
                  <a:lnTo>
                    <a:pt x="2079139" y="574797"/>
                  </a:lnTo>
                  <a:lnTo>
                    <a:pt x="2027638" y="585553"/>
                  </a:lnTo>
                  <a:lnTo>
                    <a:pt x="1973828" y="595590"/>
                  </a:lnTo>
                  <a:lnTo>
                    <a:pt x="1917802" y="604884"/>
                  </a:lnTo>
                  <a:lnTo>
                    <a:pt x="1859651" y="613409"/>
                  </a:lnTo>
                  <a:lnTo>
                    <a:pt x="1799469" y="621142"/>
                  </a:lnTo>
                  <a:lnTo>
                    <a:pt x="1737349" y="628058"/>
                  </a:lnTo>
                  <a:lnTo>
                    <a:pt x="1673384" y="634132"/>
                  </a:lnTo>
                  <a:lnTo>
                    <a:pt x="1607665" y="639339"/>
                  </a:lnTo>
                  <a:lnTo>
                    <a:pt x="1540287" y="643654"/>
                  </a:lnTo>
                  <a:lnTo>
                    <a:pt x="1471341" y="647054"/>
                  </a:lnTo>
                  <a:lnTo>
                    <a:pt x="1400921" y="649513"/>
                  </a:lnTo>
                  <a:lnTo>
                    <a:pt x="1329120" y="651006"/>
                  </a:lnTo>
                  <a:lnTo>
                    <a:pt x="1256030" y="651510"/>
                  </a:lnTo>
                  <a:lnTo>
                    <a:pt x="1182944" y="651006"/>
                  </a:lnTo>
                  <a:lnTo>
                    <a:pt x="1111155" y="649513"/>
                  </a:lnTo>
                  <a:lnTo>
                    <a:pt x="1040756" y="647054"/>
                  </a:lnTo>
                  <a:lnTo>
                    <a:pt x="971838" y="643654"/>
                  </a:lnTo>
                  <a:lnTo>
                    <a:pt x="904494" y="639339"/>
                  </a:lnTo>
                  <a:lnTo>
                    <a:pt x="838816" y="634132"/>
                  </a:lnTo>
                  <a:lnTo>
                    <a:pt x="774896" y="628058"/>
                  </a:lnTo>
                  <a:lnTo>
                    <a:pt x="712826" y="621142"/>
                  </a:lnTo>
                  <a:lnTo>
                    <a:pt x="652699" y="613409"/>
                  </a:lnTo>
                  <a:lnTo>
                    <a:pt x="594606" y="604884"/>
                  </a:lnTo>
                  <a:lnTo>
                    <a:pt x="538640" y="595590"/>
                  </a:lnTo>
                  <a:lnTo>
                    <a:pt x="484893" y="585553"/>
                  </a:lnTo>
                  <a:lnTo>
                    <a:pt x="433457" y="574797"/>
                  </a:lnTo>
                  <a:lnTo>
                    <a:pt x="384425" y="563348"/>
                  </a:lnTo>
                  <a:lnTo>
                    <a:pt x="337887" y="551229"/>
                  </a:lnTo>
                  <a:lnTo>
                    <a:pt x="293938" y="538466"/>
                  </a:lnTo>
                  <a:lnTo>
                    <a:pt x="252668" y="525083"/>
                  </a:lnTo>
                  <a:lnTo>
                    <a:pt x="214170" y="511105"/>
                  </a:lnTo>
                  <a:lnTo>
                    <a:pt x="178536" y="496556"/>
                  </a:lnTo>
                  <a:lnTo>
                    <a:pt x="116229" y="465845"/>
                  </a:lnTo>
                  <a:lnTo>
                    <a:pt x="66485" y="433149"/>
                  </a:lnTo>
                  <a:lnTo>
                    <a:pt x="30040" y="398664"/>
                  </a:lnTo>
                  <a:lnTo>
                    <a:pt x="7633" y="362589"/>
                  </a:lnTo>
                  <a:lnTo>
                    <a:pt x="0" y="325120"/>
                  </a:lnTo>
                  <a:lnTo>
                    <a:pt x="1923" y="306228"/>
                  </a:lnTo>
                  <a:lnTo>
                    <a:pt x="17036" y="269464"/>
                  </a:lnTo>
                  <a:lnTo>
                    <a:pt x="46554" y="234221"/>
                  </a:lnTo>
                  <a:lnTo>
                    <a:pt x="89740" y="200692"/>
                  </a:lnTo>
                  <a:lnTo>
                    <a:pt x="145858" y="169069"/>
                  </a:lnTo>
                  <a:lnTo>
                    <a:pt x="214170" y="139544"/>
                  </a:lnTo>
                  <a:lnTo>
                    <a:pt x="252668" y="125629"/>
                  </a:lnTo>
                  <a:lnTo>
                    <a:pt x="293938" y="112310"/>
                  </a:lnTo>
                  <a:lnTo>
                    <a:pt x="337887" y="99612"/>
                  </a:lnTo>
                  <a:lnTo>
                    <a:pt x="384425" y="87559"/>
                  </a:lnTo>
                  <a:lnTo>
                    <a:pt x="433457" y="76175"/>
                  </a:lnTo>
                  <a:lnTo>
                    <a:pt x="484893" y="65484"/>
                  </a:lnTo>
                  <a:lnTo>
                    <a:pt x="538640" y="55509"/>
                  </a:lnTo>
                  <a:lnTo>
                    <a:pt x="594606" y="46276"/>
                  </a:lnTo>
                  <a:lnTo>
                    <a:pt x="652699" y="37809"/>
                  </a:lnTo>
                  <a:lnTo>
                    <a:pt x="712826" y="30130"/>
                  </a:lnTo>
                  <a:lnTo>
                    <a:pt x="774896" y="23265"/>
                  </a:lnTo>
                  <a:lnTo>
                    <a:pt x="838816" y="17237"/>
                  </a:lnTo>
                  <a:lnTo>
                    <a:pt x="904494" y="12070"/>
                  </a:lnTo>
                  <a:lnTo>
                    <a:pt x="971838" y="7789"/>
                  </a:lnTo>
                  <a:lnTo>
                    <a:pt x="1040756" y="4417"/>
                  </a:lnTo>
                  <a:lnTo>
                    <a:pt x="1111155" y="1979"/>
                  </a:lnTo>
                  <a:lnTo>
                    <a:pt x="1182944" y="498"/>
                  </a:lnTo>
                  <a:lnTo>
                    <a:pt x="1256030" y="0"/>
                  </a:lnTo>
                  <a:close/>
                </a:path>
                <a:path w="2513329" h="651510">
                  <a:moveTo>
                    <a:pt x="0" y="0"/>
                  </a:moveTo>
                  <a:lnTo>
                    <a:pt x="0" y="0"/>
                  </a:lnTo>
                </a:path>
                <a:path w="2513329" h="651510">
                  <a:moveTo>
                    <a:pt x="2513329" y="651510"/>
                  </a:moveTo>
                  <a:lnTo>
                    <a:pt x="2513329" y="65151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1946910" y="2872740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eci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5324475" y="2733675"/>
            <a:ext cx="2532380" cy="670560"/>
            <a:chOff x="5324475" y="2733675"/>
            <a:chExt cx="2532380" cy="670560"/>
          </a:xfrm>
        </p:grpSpPr>
        <p:sp>
          <p:nvSpPr>
            <p:cNvPr id="197" name="object 197"/>
            <p:cNvSpPr/>
            <p:nvPr/>
          </p:nvSpPr>
          <p:spPr>
            <a:xfrm>
              <a:off x="5334000" y="2743200"/>
              <a:ext cx="2513330" cy="651510"/>
            </a:xfrm>
            <a:custGeom>
              <a:avLst/>
              <a:gdLst/>
              <a:ahLst/>
              <a:cxnLst/>
              <a:rect l="l" t="t" r="r" b="b"/>
              <a:pathLst>
                <a:path w="2513329" h="651510">
                  <a:moveTo>
                    <a:pt x="1256029" y="0"/>
                  </a:moveTo>
                  <a:lnTo>
                    <a:pt x="1182944" y="498"/>
                  </a:lnTo>
                  <a:lnTo>
                    <a:pt x="1111155" y="1979"/>
                  </a:lnTo>
                  <a:lnTo>
                    <a:pt x="1040756" y="4417"/>
                  </a:lnTo>
                  <a:lnTo>
                    <a:pt x="971838" y="7789"/>
                  </a:lnTo>
                  <a:lnTo>
                    <a:pt x="904494" y="12070"/>
                  </a:lnTo>
                  <a:lnTo>
                    <a:pt x="838816" y="17237"/>
                  </a:lnTo>
                  <a:lnTo>
                    <a:pt x="774896" y="23265"/>
                  </a:lnTo>
                  <a:lnTo>
                    <a:pt x="712826" y="30130"/>
                  </a:lnTo>
                  <a:lnTo>
                    <a:pt x="652699" y="37809"/>
                  </a:lnTo>
                  <a:lnTo>
                    <a:pt x="594606" y="46276"/>
                  </a:lnTo>
                  <a:lnTo>
                    <a:pt x="538640" y="55509"/>
                  </a:lnTo>
                  <a:lnTo>
                    <a:pt x="484893" y="65484"/>
                  </a:lnTo>
                  <a:lnTo>
                    <a:pt x="433457" y="76175"/>
                  </a:lnTo>
                  <a:lnTo>
                    <a:pt x="384425" y="87559"/>
                  </a:lnTo>
                  <a:lnTo>
                    <a:pt x="337887" y="99612"/>
                  </a:lnTo>
                  <a:lnTo>
                    <a:pt x="293938" y="112310"/>
                  </a:lnTo>
                  <a:lnTo>
                    <a:pt x="252668" y="125629"/>
                  </a:lnTo>
                  <a:lnTo>
                    <a:pt x="214170" y="139544"/>
                  </a:lnTo>
                  <a:lnTo>
                    <a:pt x="178536" y="154032"/>
                  </a:lnTo>
                  <a:lnTo>
                    <a:pt x="116229" y="184630"/>
                  </a:lnTo>
                  <a:lnTo>
                    <a:pt x="66485" y="217231"/>
                  </a:lnTo>
                  <a:lnTo>
                    <a:pt x="30040" y="251641"/>
                  </a:lnTo>
                  <a:lnTo>
                    <a:pt x="7633" y="287668"/>
                  </a:lnTo>
                  <a:lnTo>
                    <a:pt x="0" y="325120"/>
                  </a:lnTo>
                  <a:lnTo>
                    <a:pt x="1923" y="344016"/>
                  </a:lnTo>
                  <a:lnTo>
                    <a:pt x="17036" y="380813"/>
                  </a:lnTo>
                  <a:lnTo>
                    <a:pt x="46554" y="416118"/>
                  </a:lnTo>
                  <a:lnTo>
                    <a:pt x="89740" y="449733"/>
                  </a:lnTo>
                  <a:lnTo>
                    <a:pt x="145858" y="481461"/>
                  </a:lnTo>
                  <a:lnTo>
                    <a:pt x="214170" y="511105"/>
                  </a:lnTo>
                  <a:lnTo>
                    <a:pt x="252668" y="525083"/>
                  </a:lnTo>
                  <a:lnTo>
                    <a:pt x="293938" y="538466"/>
                  </a:lnTo>
                  <a:lnTo>
                    <a:pt x="337887" y="551229"/>
                  </a:lnTo>
                  <a:lnTo>
                    <a:pt x="384425" y="563348"/>
                  </a:lnTo>
                  <a:lnTo>
                    <a:pt x="433457" y="574797"/>
                  </a:lnTo>
                  <a:lnTo>
                    <a:pt x="484893" y="585553"/>
                  </a:lnTo>
                  <a:lnTo>
                    <a:pt x="538640" y="595590"/>
                  </a:lnTo>
                  <a:lnTo>
                    <a:pt x="594606" y="604884"/>
                  </a:lnTo>
                  <a:lnTo>
                    <a:pt x="652699" y="613409"/>
                  </a:lnTo>
                  <a:lnTo>
                    <a:pt x="712826" y="621142"/>
                  </a:lnTo>
                  <a:lnTo>
                    <a:pt x="774896" y="628058"/>
                  </a:lnTo>
                  <a:lnTo>
                    <a:pt x="838816" y="634132"/>
                  </a:lnTo>
                  <a:lnTo>
                    <a:pt x="904494" y="639339"/>
                  </a:lnTo>
                  <a:lnTo>
                    <a:pt x="971838" y="643654"/>
                  </a:lnTo>
                  <a:lnTo>
                    <a:pt x="1040756" y="647054"/>
                  </a:lnTo>
                  <a:lnTo>
                    <a:pt x="1111155" y="649513"/>
                  </a:lnTo>
                  <a:lnTo>
                    <a:pt x="1182944" y="651006"/>
                  </a:lnTo>
                  <a:lnTo>
                    <a:pt x="1256029" y="651510"/>
                  </a:lnTo>
                  <a:lnTo>
                    <a:pt x="1329120" y="651006"/>
                  </a:lnTo>
                  <a:lnTo>
                    <a:pt x="1400921" y="649513"/>
                  </a:lnTo>
                  <a:lnTo>
                    <a:pt x="1471341" y="647054"/>
                  </a:lnTo>
                  <a:lnTo>
                    <a:pt x="1540287" y="643654"/>
                  </a:lnTo>
                  <a:lnTo>
                    <a:pt x="1607665" y="639339"/>
                  </a:lnTo>
                  <a:lnTo>
                    <a:pt x="1673384" y="634132"/>
                  </a:lnTo>
                  <a:lnTo>
                    <a:pt x="1737349" y="628058"/>
                  </a:lnTo>
                  <a:lnTo>
                    <a:pt x="1799469" y="621142"/>
                  </a:lnTo>
                  <a:lnTo>
                    <a:pt x="1859651" y="613409"/>
                  </a:lnTo>
                  <a:lnTo>
                    <a:pt x="1917802" y="604884"/>
                  </a:lnTo>
                  <a:lnTo>
                    <a:pt x="1973828" y="595590"/>
                  </a:lnTo>
                  <a:lnTo>
                    <a:pt x="2027638" y="585553"/>
                  </a:lnTo>
                  <a:lnTo>
                    <a:pt x="2079139" y="574797"/>
                  </a:lnTo>
                  <a:lnTo>
                    <a:pt x="2128237" y="563348"/>
                  </a:lnTo>
                  <a:lnTo>
                    <a:pt x="2174840" y="551229"/>
                  </a:lnTo>
                  <a:lnTo>
                    <a:pt x="2218855" y="538466"/>
                  </a:lnTo>
                  <a:lnTo>
                    <a:pt x="2260189" y="525083"/>
                  </a:lnTo>
                  <a:lnTo>
                    <a:pt x="2298750" y="511105"/>
                  </a:lnTo>
                  <a:lnTo>
                    <a:pt x="2334444" y="496556"/>
                  </a:lnTo>
                  <a:lnTo>
                    <a:pt x="2396863" y="465845"/>
                  </a:lnTo>
                  <a:lnTo>
                    <a:pt x="2446704" y="433149"/>
                  </a:lnTo>
                  <a:lnTo>
                    <a:pt x="2483223" y="398664"/>
                  </a:lnTo>
                  <a:lnTo>
                    <a:pt x="2505679" y="362589"/>
                  </a:lnTo>
                  <a:lnTo>
                    <a:pt x="2513329" y="325120"/>
                  </a:lnTo>
                  <a:lnTo>
                    <a:pt x="2511401" y="306228"/>
                  </a:lnTo>
                  <a:lnTo>
                    <a:pt x="2496256" y="269464"/>
                  </a:lnTo>
                  <a:lnTo>
                    <a:pt x="2466675" y="234221"/>
                  </a:lnTo>
                  <a:lnTo>
                    <a:pt x="2423402" y="200692"/>
                  </a:lnTo>
                  <a:lnTo>
                    <a:pt x="2367180" y="169069"/>
                  </a:lnTo>
                  <a:lnTo>
                    <a:pt x="2298750" y="139544"/>
                  </a:lnTo>
                  <a:lnTo>
                    <a:pt x="2260189" y="125629"/>
                  </a:lnTo>
                  <a:lnTo>
                    <a:pt x="2218855" y="112310"/>
                  </a:lnTo>
                  <a:lnTo>
                    <a:pt x="2174840" y="99612"/>
                  </a:lnTo>
                  <a:lnTo>
                    <a:pt x="2128237" y="87559"/>
                  </a:lnTo>
                  <a:lnTo>
                    <a:pt x="2079139" y="76175"/>
                  </a:lnTo>
                  <a:lnTo>
                    <a:pt x="2027638" y="65484"/>
                  </a:lnTo>
                  <a:lnTo>
                    <a:pt x="1973828" y="55509"/>
                  </a:lnTo>
                  <a:lnTo>
                    <a:pt x="1917802" y="46276"/>
                  </a:lnTo>
                  <a:lnTo>
                    <a:pt x="1859651" y="37809"/>
                  </a:lnTo>
                  <a:lnTo>
                    <a:pt x="1799469" y="30130"/>
                  </a:lnTo>
                  <a:lnTo>
                    <a:pt x="1737349" y="23265"/>
                  </a:lnTo>
                  <a:lnTo>
                    <a:pt x="1673384" y="17237"/>
                  </a:lnTo>
                  <a:lnTo>
                    <a:pt x="1607665" y="12070"/>
                  </a:lnTo>
                  <a:lnTo>
                    <a:pt x="1540287" y="7789"/>
                  </a:lnTo>
                  <a:lnTo>
                    <a:pt x="1471341" y="4417"/>
                  </a:lnTo>
                  <a:lnTo>
                    <a:pt x="1400921" y="1979"/>
                  </a:lnTo>
                  <a:lnTo>
                    <a:pt x="1329120" y="498"/>
                  </a:lnTo>
                  <a:lnTo>
                    <a:pt x="1256029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334000" y="2743200"/>
              <a:ext cx="2513330" cy="651510"/>
            </a:xfrm>
            <a:custGeom>
              <a:avLst/>
              <a:gdLst/>
              <a:ahLst/>
              <a:cxnLst/>
              <a:rect l="l" t="t" r="r" b="b"/>
              <a:pathLst>
                <a:path w="2513329" h="651510">
                  <a:moveTo>
                    <a:pt x="1256029" y="0"/>
                  </a:moveTo>
                  <a:lnTo>
                    <a:pt x="1329120" y="498"/>
                  </a:lnTo>
                  <a:lnTo>
                    <a:pt x="1400921" y="1979"/>
                  </a:lnTo>
                  <a:lnTo>
                    <a:pt x="1471341" y="4417"/>
                  </a:lnTo>
                  <a:lnTo>
                    <a:pt x="1540287" y="7789"/>
                  </a:lnTo>
                  <a:lnTo>
                    <a:pt x="1607665" y="12070"/>
                  </a:lnTo>
                  <a:lnTo>
                    <a:pt x="1673384" y="17237"/>
                  </a:lnTo>
                  <a:lnTo>
                    <a:pt x="1737349" y="23265"/>
                  </a:lnTo>
                  <a:lnTo>
                    <a:pt x="1799469" y="30130"/>
                  </a:lnTo>
                  <a:lnTo>
                    <a:pt x="1859651" y="37809"/>
                  </a:lnTo>
                  <a:lnTo>
                    <a:pt x="1917802" y="46276"/>
                  </a:lnTo>
                  <a:lnTo>
                    <a:pt x="1973828" y="55509"/>
                  </a:lnTo>
                  <a:lnTo>
                    <a:pt x="2027638" y="65484"/>
                  </a:lnTo>
                  <a:lnTo>
                    <a:pt x="2079139" y="76175"/>
                  </a:lnTo>
                  <a:lnTo>
                    <a:pt x="2128237" y="87559"/>
                  </a:lnTo>
                  <a:lnTo>
                    <a:pt x="2174840" y="99612"/>
                  </a:lnTo>
                  <a:lnTo>
                    <a:pt x="2218855" y="112310"/>
                  </a:lnTo>
                  <a:lnTo>
                    <a:pt x="2260189" y="125629"/>
                  </a:lnTo>
                  <a:lnTo>
                    <a:pt x="2298750" y="139544"/>
                  </a:lnTo>
                  <a:lnTo>
                    <a:pt x="2334444" y="154032"/>
                  </a:lnTo>
                  <a:lnTo>
                    <a:pt x="2396863" y="184630"/>
                  </a:lnTo>
                  <a:lnTo>
                    <a:pt x="2446704" y="217231"/>
                  </a:lnTo>
                  <a:lnTo>
                    <a:pt x="2483223" y="251641"/>
                  </a:lnTo>
                  <a:lnTo>
                    <a:pt x="2505679" y="287668"/>
                  </a:lnTo>
                  <a:lnTo>
                    <a:pt x="2513329" y="325120"/>
                  </a:lnTo>
                  <a:lnTo>
                    <a:pt x="2511401" y="344016"/>
                  </a:lnTo>
                  <a:lnTo>
                    <a:pt x="2496256" y="380813"/>
                  </a:lnTo>
                  <a:lnTo>
                    <a:pt x="2466675" y="416118"/>
                  </a:lnTo>
                  <a:lnTo>
                    <a:pt x="2423402" y="449733"/>
                  </a:lnTo>
                  <a:lnTo>
                    <a:pt x="2367180" y="481461"/>
                  </a:lnTo>
                  <a:lnTo>
                    <a:pt x="2298750" y="511105"/>
                  </a:lnTo>
                  <a:lnTo>
                    <a:pt x="2260189" y="525083"/>
                  </a:lnTo>
                  <a:lnTo>
                    <a:pt x="2218855" y="538466"/>
                  </a:lnTo>
                  <a:lnTo>
                    <a:pt x="2174840" y="551229"/>
                  </a:lnTo>
                  <a:lnTo>
                    <a:pt x="2128237" y="563348"/>
                  </a:lnTo>
                  <a:lnTo>
                    <a:pt x="2079139" y="574797"/>
                  </a:lnTo>
                  <a:lnTo>
                    <a:pt x="2027638" y="585553"/>
                  </a:lnTo>
                  <a:lnTo>
                    <a:pt x="1973828" y="595590"/>
                  </a:lnTo>
                  <a:lnTo>
                    <a:pt x="1917802" y="604884"/>
                  </a:lnTo>
                  <a:lnTo>
                    <a:pt x="1859651" y="613409"/>
                  </a:lnTo>
                  <a:lnTo>
                    <a:pt x="1799469" y="621142"/>
                  </a:lnTo>
                  <a:lnTo>
                    <a:pt x="1737349" y="628058"/>
                  </a:lnTo>
                  <a:lnTo>
                    <a:pt x="1673384" y="634132"/>
                  </a:lnTo>
                  <a:lnTo>
                    <a:pt x="1607665" y="639339"/>
                  </a:lnTo>
                  <a:lnTo>
                    <a:pt x="1540287" y="643654"/>
                  </a:lnTo>
                  <a:lnTo>
                    <a:pt x="1471341" y="647054"/>
                  </a:lnTo>
                  <a:lnTo>
                    <a:pt x="1400921" y="649513"/>
                  </a:lnTo>
                  <a:lnTo>
                    <a:pt x="1329120" y="651006"/>
                  </a:lnTo>
                  <a:lnTo>
                    <a:pt x="1256029" y="651510"/>
                  </a:lnTo>
                  <a:lnTo>
                    <a:pt x="1182944" y="651006"/>
                  </a:lnTo>
                  <a:lnTo>
                    <a:pt x="1111155" y="649513"/>
                  </a:lnTo>
                  <a:lnTo>
                    <a:pt x="1040756" y="647054"/>
                  </a:lnTo>
                  <a:lnTo>
                    <a:pt x="971838" y="643654"/>
                  </a:lnTo>
                  <a:lnTo>
                    <a:pt x="904494" y="639339"/>
                  </a:lnTo>
                  <a:lnTo>
                    <a:pt x="838816" y="634132"/>
                  </a:lnTo>
                  <a:lnTo>
                    <a:pt x="774896" y="628058"/>
                  </a:lnTo>
                  <a:lnTo>
                    <a:pt x="712826" y="621142"/>
                  </a:lnTo>
                  <a:lnTo>
                    <a:pt x="652699" y="613409"/>
                  </a:lnTo>
                  <a:lnTo>
                    <a:pt x="594606" y="604884"/>
                  </a:lnTo>
                  <a:lnTo>
                    <a:pt x="538640" y="595590"/>
                  </a:lnTo>
                  <a:lnTo>
                    <a:pt x="484893" y="585553"/>
                  </a:lnTo>
                  <a:lnTo>
                    <a:pt x="433457" y="574797"/>
                  </a:lnTo>
                  <a:lnTo>
                    <a:pt x="384425" y="563348"/>
                  </a:lnTo>
                  <a:lnTo>
                    <a:pt x="337887" y="551229"/>
                  </a:lnTo>
                  <a:lnTo>
                    <a:pt x="293938" y="538466"/>
                  </a:lnTo>
                  <a:lnTo>
                    <a:pt x="252668" y="525083"/>
                  </a:lnTo>
                  <a:lnTo>
                    <a:pt x="214170" y="511105"/>
                  </a:lnTo>
                  <a:lnTo>
                    <a:pt x="178536" y="496556"/>
                  </a:lnTo>
                  <a:lnTo>
                    <a:pt x="116229" y="465845"/>
                  </a:lnTo>
                  <a:lnTo>
                    <a:pt x="66485" y="433149"/>
                  </a:lnTo>
                  <a:lnTo>
                    <a:pt x="30040" y="398664"/>
                  </a:lnTo>
                  <a:lnTo>
                    <a:pt x="7633" y="362589"/>
                  </a:lnTo>
                  <a:lnTo>
                    <a:pt x="0" y="325120"/>
                  </a:lnTo>
                  <a:lnTo>
                    <a:pt x="1923" y="306228"/>
                  </a:lnTo>
                  <a:lnTo>
                    <a:pt x="17036" y="269464"/>
                  </a:lnTo>
                  <a:lnTo>
                    <a:pt x="46554" y="234221"/>
                  </a:lnTo>
                  <a:lnTo>
                    <a:pt x="89740" y="200692"/>
                  </a:lnTo>
                  <a:lnTo>
                    <a:pt x="145858" y="169069"/>
                  </a:lnTo>
                  <a:lnTo>
                    <a:pt x="214170" y="139544"/>
                  </a:lnTo>
                  <a:lnTo>
                    <a:pt x="252668" y="125629"/>
                  </a:lnTo>
                  <a:lnTo>
                    <a:pt x="293938" y="112310"/>
                  </a:lnTo>
                  <a:lnTo>
                    <a:pt x="337887" y="99612"/>
                  </a:lnTo>
                  <a:lnTo>
                    <a:pt x="384425" y="87559"/>
                  </a:lnTo>
                  <a:lnTo>
                    <a:pt x="433457" y="76175"/>
                  </a:lnTo>
                  <a:lnTo>
                    <a:pt x="484893" y="65484"/>
                  </a:lnTo>
                  <a:lnTo>
                    <a:pt x="538640" y="55509"/>
                  </a:lnTo>
                  <a:lnTo>
                    <a:pt x="594606" y="46276"/>
                  </a:lnTo>
                  <a:lnTo>
                    <a:pt x="652699" y="37809"/>
                  </a:lnTo>
                  <a:lnTo>
                    <a:pt x="712826" y="30130"/>
                  </a:lnTo>
                  <a:lnTo>
                    <a:pt x="774896" y="23265"/>
                  </a:lnTo>
                  <a:lnTo>
                    <a:pt x="838816" y="17237"/>
                  </a:lnTo>
                  <a:lnTo>
                    <a:pt x="904494" y="12070"/>
                  </a:lnTo>
                  <a:lnTo>
                    <a:pt x="971838" y="7789"/>
                  </a:lnTo>
                  <a:lnTo>
                    <a:pt x="1040756" y="4417"/>
                  </a:lnTo>
                  <a:lnTo>
                    <a:pt x="1111155" y="1979"/>
                  </a:lnTo>
                  <a:lnTo>
                    <a:pt x="1182944" y="498"/>
                  </a:lnTo>
                  <a:lnTo>
                    <a:pt x="1256029" y="0"/>
                  </a:lnTo>
                  <a:close/>
                </a:path>
                <a:path w="2513329" h="651510">
                  <a:moveTo>
                    <a:pt x="0" y="0"/>
                  </a:moveTo>
                  <a:lnTo>
                    <a:pt x="0" y="0"/>
                  </a:lnTo>
                </a:path>
                <a:path w="2513329" h="651510">
                  <a:moveTo>
                    <a:pt x="2513329" y="651510"/>
                  </a:moveTo>
                  <a:lnTo>
                    <a:pt x="2513329" y="65151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9" name="object 199"/>
          <p:cNvSpPr txBox="1"/>
          <p:nvPr/>
        </p:nvSpPr>
        <p:spPr>
          <a:xfrm>
            <a:off x="6247129" y="2872740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ctal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1209675" y="4943475"/>
            <a:ext cx="2532380" cy="670560"/>
            <a:chOff x="1209675" y="4943475"/>
            <a:chExt cx="2532380" cy="670560"/>
          </a:xfrm>
        </p:grpSpPr>
        <p:sp>
          <p:nvSpPr>
            <p:cNvPr id="201" name="object 201"/>
            <p:cNvSpPr/>
            <p:nvPr/>
          </p:nvSpPr>
          <p:spPr>
            <a:xfrm>
              <a:off x="1219200" y="4953000"/>
              <a:ext cx="2513330" cy="650240"/>
            </a:xfrm>
            <a:custGeom>
              <a:avLst/>
              <a:gdLst/>
              <a:ahLst/>
              <a:cxnLst/>
              <a:rect l="l" t="t" r="r" b="b"/>
              <a:pathLst>
                <a:path w="2513329" h="650239">
                  <a:moveTo>
                    <a:pt x="1256030" y="0"/>
                  </a:moveTo>
                  <a:lnTo>
                    <a:pt x="1182944" y="498"/>
                  </a:lnTo>
                  <a:lnTo>
                    <a:pt x="1111155" y="1979"/>
                  </a:lnTo>
                  <a:lnTo>
                    <a:pt x="1040756" y="4417"/>
                  </a:lnTo>
                  <a:lnTo>
                    <a:pt x="971838" y="7789"/>
                  </a:lnTo>
                  <a:lnTo>
                    <a:pt x="904494" y="12070"/>
                  </a:lnTo>
                  <a:lnTo>
                    <a:pt x="838816" y="17237"/>
                  </a:lnTo>
                  <a:lnTo>
                    <a:pt x="774896" y="23265"/>
                  </a:lnTo>
                  <a:lnTo>
                    <a:pt x="712826" y="30130"/>
                  </a:lnTo>
                  <a:lnTo>
                    <a:pt x="652699" y="37809"/>
                  </a:lnTo>
                  <a:lnTo>
                    <a:pt x="594606" y="46276"/>
                  </a:lnTo>
                  <a:lnTo>
                    <a:pt x="538640" y="55509"/>
                  </a:lnTo>
                  <a:lnTo>
                    <a:pt x="484893" y="65484"/>
                  </a:lnTo>
                  <a:lnTo>
                    <a:pt x="433457" y="76175"/>
                  </a:lnTo>
                  <a:lnTo>
                    <a:pt x="384425" y="87559"/>
                  </a:lnTo>
                  <a:lnTo>
                    <a:pt x="337887" y="99612"/>
                  </a:lnTo>
                  <a:lnTo>
                    <a:pt x="293938" y="112310"/>
                  </a:lnTo>
                  <a:lnTo>
                    <a:pt x="252668" y="125629"/>
                  </a:lnTo>
                  <a:lnTo>
                    <a:pt x="214170" y="139544"/>
                  </a:lnTo>
                  <a:lnTo>
                    <a:pt x="178536" y="154032"/>
                  </a:lnTo>
                  <a:lnTo>
                    <a:pt x="116229" y="184630"/>
                  </a:lnTo>
                  <a:lnTo>
                    <a:pt x="66485" y="217231"/>
                  </a:lnTo>
                  <a:lnTo>
                    <a:pt x="30040" y="251641"/>
                  </a:lnTo>
                  <a:lnTo>
                    <a:pt x="7633" y="287668"/>
                  </a:lnTo>
                  <a:lnTo>
                    <a:pt x="0" y="325119"/>
                  </a:lnTo>
                  <a:lnTo>
                    <a:pt x="1923" y="344011"/>
                  </a:lnTo>
                  <a:lnTo>
                    <a:pt x="17036" y="380775"/>
                  </a:lnTo>
                  <a:lnTo>
                    <a:pt x="46554" y="416018"/>
                  </a:lnTo>
                  <a:lnTo>
                    <a:pt x="89740" y="449547"/>
                  </a:lnTo>
                  <a:lnTo>
                    <a:pt x="145858" y="481170"/>
                  </a:lnTo>
                  <a:lnTo>
                    <a:pt x="214170" y="510695"/>
                  </a:lnTo>
                  <a:lnTo>
                    <a:pt x="252668" y="524610"/>
                  </a:lnTo>
                  <a:lnTo>
                    <a:pt x="293938" y="537929"/>
                  </a:lnTo>
                  <a:lnTo>
                    <a:pt x="337887" y="550627"/>
                  </a:lnTo>
                  <a:lnTo>
                    <a:pt x="384425" y="562680"/>
                  </a:lnTo>
                  <a:lnTo>
                    <a:pt x="433457" y="574064"/>
                  </a:lnTo>
                  <a:lnTo>
                    <a:pt x="484893" y="584755"/>
                  </a:lnTo>
                  <a:lnTo>
                    <a:pt x="538640" y="594730"/>
                  </a:lnTo>
                  <a:lnTo>
                    <a:pt x="594606" y="603963"/>
                  </a:lnTo>
                  <a:lnTo>
                    <a:pt x="652699" y="612430"/>
                  </a:lnTo>
                  <a:lnTo>
                    <a:pt x="712826" y="620109"/>
                  </a:lnTo>
                  <a:lnTo>
                    <a:pt x="774896" y="626974"/>
                  </a:lnTo>
                  <a:lnTo>
                    <a:pt x="838816" y="633002"/>
                  </a:lnTo>
                  <a:lnTo>
                    <a:pt x="904494" y="638169"/>
                  </a:lnTo>
                  <a:lnTo>
                    <a:pt x="971838" y="642450"/>
                  </a:lnTo>
                  <a:lnTo>
                    <a:pt x="1040756" y="645822"/>
                  </a:lnTo>
                  <a:lnTo>
                    <a:pt x="1111155" y="648260"/>
                  </a:lnTo>
                  <a:lnTo>
                    <a:pt x="1182944" y="649741"/>
                  </a:lnTo>
                  <a:lnTo>
                    <a:pt x="1256030" y="650240"/>
                  </a:lnTo>
                  <a:lnTo>
                    <a:pt x="1329120" y="649741"/>
                  </a:lnTo>
                  <a:lnTo>
                    <a:pt x="1400921" y="648260"/>
                  </a:lnTo>
                  <a:lnTo>
                    <a:pt x="1471341" y="645822"/>
                  </a:lnTo>
                  <a:lnTo>
                    <a:pt x="1540287" y="642450"/>
                  </a:lnTo>
                  <a:lnTo>
                    <a:pt x="1607665" y="638169"/>
                  </a:lnTo>
                  <a:lnTo>
                    <a:pt x="1673384" y="633002"/>
                  </a:lnTo>
                  <a:lnTo>
                    <a:pt x="1737349" y="626974"/>
                  </a:lnTo>
                  <a:lnTo>
                    <a:pt x="1799469" y="620109"/>
                  </a:lnTo>
                  <a:lnTo>
                    <a:pt x="1859651" y="612430"/>
                  </a:lnTo>
                  <a:lnTo>
                    <a:pt x="1917802" y="603963"/>
                  </a:lnTo>
                  <a:lnTo>
                    <a:pt x="1973828" y="594730"/>
                  </a:lnTo>
                  <a:lnTo>
                    <a:pt x="2027638" y="584755"/>
                  </a:lnTo>
                  <a:lnTo>
                    <a:pt x="2079139" y="574064"/>
                  </a:lnTo>
                  <a:lnTo>
                    <a:pt x="2128237" y="562680"/>
                  </a:lnTo>
                  <a:lnTo>
                    <a:pt x="2174840" y="550627"/>
                  </a:lnTo>
                  <a:lnTo>
                    <a:pt x="2218855" y="537929"/>
                  </a:lnTo>
                  <a:lnTo>
                    <a:pt x="2260189" y="524610"/>
                  </a:lnTo>
                  <a:lnTo>
                    <a:pt x="2298750" y="510695"/>
                  </a:lnTo>
                  <a:lnTo>
                    <a:pt x="2334444" y="496207"/>
                  </a:lnTo>
                  <a:lnTo>
                    <a:pt x="2396863" y="465609"/>
                  </a:lnTo>
                  <a:lnTo>
                    <a:pt x="2446704" y="433008"/>
                  </a:lnTo>
                  <a:lnTo>
                    <a:pt x="2483223" y="398598"/>
                  </a:lnTo>
                  <a:lnTo>
                    <a:pt x="2505679" y="362571"/>
                  </a:lnTo>
                  <a:lnTo>
                    <a:pt x="2513329" y="325119"/>
                  </a:lnTo>
                  <a:lnTo>
                    <a:pt x="2511401" y="306228"/>
                  </a:lnTo>
                  <a:lnTo>
                    <a:pt x="2496256" y="269464"/>
                  </a:lnTo>
                  <a:lnTo>
                    <a:pt x="2466675" y="234221"/>
                  </a:lnTo>
                  <a:lnTo>
                    <a:pt x="2423402" y="200692"/>
                  </a:lnTo>
                  <a:lnTo>
                    <a:pt x="2367180" y="169069"/>
                  </a:lnTo>
                  <a:lnTo>
                    <a:pt x="2298750" y="139544"/>
                  </a:lnTo>
                  <a:lnTo>
                    <a:pt x="2260189" y="125629"/>
                  </a:lnTo>
                  <a:lnTo>
                    <a:pt x="2218855" y="112310"/>
                  </a:lnTo>
                  <a:lnTo>
                    <a:pt x="2174840" y="99612"/>
                  </a:lnTo>
                  <a:lnTo>
                    <a:pt x="2128237" y="87559"/>
                  </a:lnTo>
                  <a:lnTo>
                    <a:pt x="2079139" y="76175"/>
                  </a:lnTo>
                  <a:lnTo>
                    <a:pt x="2027638" y="65484"/>
                  </a:lnTo>
                  <a:lnTo>
                    <a:pt x="1973828" y="55509"/>
                  </a:lnTo>
                  <a:lnTo>
                    <a:pt x="1917802" y="46276"/>
                  </a:lnTo>
                  <a:lnTo>
                    <a:pt x="1859651" y="37809"/>
                  </a:lnTo>
                  <a:lnTo>
                    <a:pt x="1799469" y="30130"/>
                  </a:lnTo>
                  <a:lnTo>
                    <a:pt x="1737349" y="23265"/>
                  </a:lnTo>
                  <a:lnTo>
                    <a:pt x="1673384" y="17237"/>
                  </a:lnTo>
                  <a:lnTo>
                    <a:pt x="1607665" y="12070"/>
                  </a:lnTo>
                  <a:lnTo>
                    <a:pt x="1540287" y="7789"/>
                  </a:lnTo>
                  <a:lnTo>
                    <a:pt x="1471341" y="4417"/>
                  </a:lnTo>
                  <a:lnTo>
                    <a:pt x="1400921" y="1979"/>
                  </a:lnTo>
                  <a:lnTo>
                    <a:pt x="1329120" y="498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19200" y="4953000"/>
              <a:ext cx="2513330" cy="651510"/>
            </a:xfrm>
            <a:custGeom>
              <a:avLst/>
              <a:gdLst/>
              <a:ahLst/>
              <a:cxnLst/>
              <a:rect l="l" t="t" r="r" b="b"/>
              <a:pathLst>
                <a:path w="2513329" h="651510">
                  <a:moveTo>
                    <a:pt x="1256030" y="0"/>
                  </a:moveTo>
                  <a:lnTo>
                    <a:pt x="1329120" y="498"/>
                  </a:lnTo>
                  <a:lnTo>
                    <a:pt x="1400921" y="1979"/>
                  </a:lnTo>
                  <a:lnTo>
                    <a:pt x="1471341" y="4417"/>
                  </a:lnTo>
                  <a:lnTo>
                    <a:pt x="1540287" y="7789"/>
                  </a:lnTo>
                  <a:lnTo>
                    <a:pt x="1607665" y="12070"/>
                  </a:lnTo>
                  <a:lnTo>
                    <a:pt x="1673384" y="17237"/>
                  </a:lnTo>
                  <a:lnTo>
                    <a:pt x="1737349" y="23265"/>
                  </a:lnTo>
                  <a:lnTo>
                    <a:pt x="1799469" y="30130"/>
                  </a:lnTo>
                  <a:lnTo>
                    <a:pt x="1859651" y="37809"/>
                  </a:lnTo>
                  <a:lnTo>
                    <a:pt x="1917802" y="46276"/>
                  </a:lnTo>
                  <a:lnTo>
                    <a:pt x="1973828" y="55509"/>
                  </a:lnTo>
                  <a:lnTo>
                    <a:pt x="2027638" y="65484"/>
                  </a:lnTo>
                  <a:lnTo>
                    <a:pt x="2079139" y="76175"/>
                  </a:lnTo>
                  <a:lnTo>
                    <a:pt x="2128237" y="87559"/>
                  </a:lnTo>
                  <a:lnTo>
                    <a:pt x="2174840" y="99612"/>
                  </a:lnTo>
                  <a:lnTo>
                    <a:pt x="2218855" y="112310"/>
                  </a:lnTo>
                  <a:lnTo>
                    <a:pt x="2260189" y="125629"/>
                  </a:lnTo>
                  <a:lnTo>
                    <a:pt x="2298750" y="139544"/>
                  </a:lnTo>
                  <a:lnTo>
                    <a:pt x="2334444" y="154032"/>
                  </a:lnTo>
                  <a:lnTo>
                    <a:pt x="2396863" y="184630"/>
                  </a:lnTo>
                  <a:lnTo>
                    <a:pt x="2446704" y="217231"/>
                  </a:lnTo>
                  <a:lnTo>
                    <a:pt x="2483223" y="251641"/>
                  </a:lnTo>
                  <a:lnTo>
                    <a:pt x="2505679" y="287668"/>
                  </a:lnTo>
                  <a:lnTo>
                    <a:pt x="2513329" y="325119"/>
                  </a:lnTo>
                  <a:lnTo>
                    <a:pt x="2511401" y="344011"/>
                  </a:lnTo>
                  <a:lnTo>
                    <a:pt x="2496256" y="380775"/>
                  </a:lnTo>
                  <a:lnTo>
                    <a:pt x="2466675" y="416018"/>
                  </a:lnTo>
                  <a:lnTo>
                    <a:pt x="2423402" y="449547"/>
                  </a:lnTo>
                  <a:lnTo>
                    <a:pt x="2367180" y="481170"/>
                  </a:lnTo>
                  <a:lnTo>
                    <a:pt x="2298750" y="510695"/>
                  </a:lnTo>
                  <a:lnTo>
                    <a:pt x="2260189" y="524610"/>
                  </a:lnTo>
                  <a:lnTo>
                    <a:pt x="2218855" y="537929"/>
                  </a:lnTo>
                  <a:lnTo>
                    <a:pt x="2174840" y="550627"/>
                  </a:lnTo>
                  <a:lnTo>
                    <a:pt x="2128237" y="562680"/>
                  </a:lnTo>
                  <a:lnTo>
                    <a:pt x="2079139" y="574064"/>
                  </a:lnTo>
                  <a:lnTo>
                    <a:pt x="2027638" y="584755"/>
                  </a:lnTo>
                  <a:lnTo>
                    <a:pt x="1973828" y="594730"/>
                  </a:lnTo>
                  <a:lnTo>
                    <a:pt x="1917802" y="603963"/>
                  </a:lnTo>
                  <a:lnTo>
                    <a:pt x="1859651" y="612430"/>
                  </a:lnTo>
                  <a:lnTo>
                    <a:pt x="1799469" y="620109"/>
                  </a:lnTo>
                  <a:lnTo>
                    <a:pt x="1737349" y="626974"/>
                  </a:lnTo>
                  <a:lnTo>
                    <a:pt x="1673384" y="633002"/>
                  </a:lnTo>
                  <a:lnTo>
                    <a:pt x="1607665" y="638169"/>
                  </a:lnTo>
                  <a:lnTo>
                    <a:pt x="1540287" y="642450"/>
                  </a:lnTo>
                  <a:lnTo>
                    <a:pt x="1471341" y="645822"/>
                  </a:lnTo>
                  <a:lnTo>
                    <a:pt x="1400921" y="648260"/>
                  </a:lnTo>
                  <a:lnTo>
                    <a:pt x="1329120" y="649741"/>
                  </a:lnTo>
                  <a:lnTo>
                    <a:pt x="1256030" y="650240"/>
                  </a:lnTo>
                  <a:lnTo>
                    <a:pt x="1182944" y="649741"/>
                  </a:lnTo>
                  <a:lnTo>
                    <a:pt x="1111155" y="648260"/>
                  </a:lnTo>
                  <a:lnTo>
                    <a:pt x="1040756" y="645822"/>
                  </a:lnTo>
                  <a:lnTo>
                    <a:pt x="971838" y="642450"/>
                  </a:lnTo>
                  <a:lnTo>
                    <a:pt x="904494" y="638169"/>
                  </a:lnTo>
                  <a:lnTo>
                    <a:pt x="838816" y="633002"/>
                  </a:lnTo>
                  <a:lnTo>
                    <a:pt x="774896" y="626974"/>
                  </a:lnTo>
                  <a:lnTo>
                    <a:pt x="712826" y="620109"/>
                  </a:lnTo>
                  <a:lnTo>
                    <a:pt x="652699" y="612430"/>
                  </a:lnTo>
                  <a:lnTo>
                    <a:pt x="594606" y="603963"/>
                  </a:lnTo>
                  <a:lnTo>
                    <a:pt x="538640" y="594730"/>
                  </a:lnTo>
                  <a:lnTo>
                    <a:pt x="484893" y="584755"/>
                  </a:lnTo>
                  <a:lnTo>
                    <a:pt x="433457" y="574064"/>
                  </a:lnTo>
                  <a:lnTo>
                    <a:pt x="384425" y="562680"/>
                  </a:lnTo>
                  <a:lnTo>
                    <a:pt x="337887" y="550627"/>
                  </a:lnTo>
                  <a:lnTo>
                    <a:pt x="293938" y="537929"/>
                  </a:lnTo>
                  <a:lnTo>
                    <a:pt x="252668" y="524610"/>
                  </a:lnTo>
                  <a:lnTo>
                    <a:pt x="214170" y="510695"/>
                  </a:lnTo>
                  <a:lnTo>
                    <a:pt x="178536" y="496207"/>
                  </a:lnTo>
                  <a:lnTo>
                    <a:pt x="116229" y="465609"/>
                  </a:lnTo>
                  <a:lnTo>
                    <a:pt x="66485" y="433008"/>
                  </a:lnTo>
                  <a:lnTo>
                    <a:pt x="30040" y="398598"/>
                  </a:lnTo>
                  <a:lnTo>
                    <a:pt x="7633" y="362571"/>
                  </a:lnTo>
                  <a:lnTo>
                    <a:pt x="0" y="325119"/>
                  </a:lnTo>
                  <a:lnTo>
                    <a:pt x="1923" y="306228"/>
                  </a:lnTo>
                  <a:lnTo>
                    <a:pt x="17036" y="269464"/>
                  </a:lnTo>
                  <a:lnTo>
                    <a:pt x="46554" y="234221"/>
                  </a:lnTo>
                  <a:lnTo>
                    <a:pt x="89740" y="200692"/>
                  </a:lnTo>
                  <a:lnTo>
                    <a:pt x="145858" y="169069"/>
                  </a:lnTo>
                  <a:lnTo>
                    <a:pt x="214170" y="139544"/>
                  </a:lnTo>
                  <a:lnTo>
                    <a:pt x="252668" y="125629"/>
                  </a:lnTo>
                  <a:lnTo>
                    <a:pt x="293938" y="112310"/>
                  </a:lnTo>
                  <a:lnTo>
                    <a:pt x="337887" y="99612"/>
                  </a:lnTo>
                  <a:lnTo>
                    <a:pt x="384425" y="87559"/>
                  </a:lnTo>
                  <a:lnTo>
                    <a:pt x="433457" y="76175"/>
                  </a:lnTo>
                  <a:lnTo>
                    <a:pt x="484893" y="65484"/>
                  </a:lnTo>
                  <a:lnTo>
                    <a:pt x="538640" y="55509"/>
                  </a:lnTo>
                  <a:lnTo>
                    <a:pt x="594606" y="46276"/>
                  </a:lnTo>
                  <a:lnTo>
                    <a:pt x="652699" y="37809"/>
                  </a:lnTo>
                  <a:lnTo>
                    <a:pt x="712826" y="30130"/>
                  </a:lnTo>
                  <a:lnTo>
                    <a:pt x="774896" y="23265"/>
                  </a:lnTo>
                  <a:lnTo>
                    <a:pt x="838816" y="17237"/>
                  </a:lnTo>
                  <a:lnTo>
                    <a:pt x="904494" y="12070"/>
                  </a:lnTo>
                  <a:lnTo>
                    <a:pt x="971838" y="7789"/>
                  </a:lnTo>
                  <a:lnTo>
                    <a:pt x="1040756" y="4417"/>
                  </a:lnTo>
                  <a:lnTo>
                    <a:pt x="1111155" y="1979"/>
                  </a:lnTo>
                  <a:lnTo>
                    <a:pt x="1182944" y="498"/>
                  </a:lnTo>
                  <a:lnTo>
                    <a:pt x="1256030" y="0"/>
                  </a:lnTo>
                  <a:close/>
                </a:path>
                <a:path w="2513329" h="651510">
                  <a:moveTo>
                    <a:pt x="0" y="0"/>
                  </a:moveTo>
                  <a:lnTo>
                    <a:pt x="0" y="0"/>
                  </a:lnTo>
                </a:path>
                <a:path w="2513329" h="651510">
                  <a:moveTo>
                    <a:pt x="2513329" y="651510"/>
                  </a:moveTo>
                  <a:lnTo>
                    <a:pt x="2513329" y="65151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2045970" y="508254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inary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2429510" y="3505200"/>
            <a:ext cx="171450" cy="1295400"/>
            <a:chOff x="2429510" y="3505200"/>
            <a:chExt cx="171450" cy="1295400"/>
          </a:xfrm>
        </p:grpSpPr>
        <p:sp>
          <p:nvSpPr>
            <p:cNvPr id="205" name="object 205"/>
            <p:cNvSpPr/>
            <p:nvPr/>
          </p:nvSpPr>
          <p:spPr>
            <a:xfrm>
              <a:off x="2514600" y="3505200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5380"/>
                  </a:lnTo>
                </a:path>
              </a:pathLst>
            </a:custGeom>
            <a:ln w="57150">
              <a:solidFill>
                <a:srgbClr val="FF78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429510" y="462915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0"/>
                  </a:lnTo>
                  <a:lnTo>
                    <a:pt x="85089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7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7" name="Audio 2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1"/>
    </mc:Choice>
    <mc:Fallback>
      <p:transition spd="slow" advTm="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00" y="990600"/>
            <a:ext cx="8559800" cy="5867400"/>
            <a:chOff x="127000" y="990600"/>
            <a:chExt cx="8559800" cy="5867400"/>
          </a:xfrm>
        </p:grpSpPr>
        <p:sp>
          <p:nvSpPr>
            <p:cNvPr id="3" name="object 3"/>
            <p:cNvSpPr/>
            <p:nvPr/>
          </p:nvSpPr>
          <p:spPr>
            <a:xfrm>
              <a:off x="417829" y="10985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830" y="1098549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80"/>
                  </a:lnTo>
                  <a:lnTo>
                    <a:pt x="8890" y="47498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64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40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6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B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04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56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9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32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09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2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8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49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010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77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40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F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17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93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694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455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D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90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C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853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E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61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37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13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E5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29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060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695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456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E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21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E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981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F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4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378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8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89" y="474979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D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140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C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01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B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663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A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642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70610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7823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8585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346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1089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4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7439" y="1098550"/>
              <a:ext cx="8890" cy="474980"/>
            </a:xfrm>
            <a:custGeom>
              <a:avLst/>
              <a:gdLst/>
              <a:ahLst/>
              <a:cxnLst/>
              <a:rect l="l" t="t" r="r" b="b"/>
              <a:pathLst>
                <a:path w="8890" h="474980">
                  <a:moveTo>
                    <a:pt x="889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8890" y="474979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D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506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2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20" y="47497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D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2680" y="1098550"/>
              <a:ext cx="7620" cy="474980"/>
            </a:xfrm>
            <a:custGeom>
              <a:avLst/>
              <a:gdLst/>
              <a:ahLst/>
              <a:cxnLst/>
              <a:rect l="l" t="t" r="r" b="b"/>
              <a:pathLst>
                <a:path w="7619" h="474980">
                  <a:moveTo>
                    <a:pt x="7619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7619" y="474979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D1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1019" y="15214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10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9320" y="1520189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694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B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455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7F7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090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3F3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85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FE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6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BEB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53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7E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0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E3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7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FD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5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DBD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1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D7D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893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D3D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6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FC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04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CC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09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8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C4C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61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0C0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325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BCB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01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8B8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77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B4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553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B0B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171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C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693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8A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769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A4A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458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A0A0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09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C9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85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9999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61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959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125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9191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201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D8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277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898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341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858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4173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818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93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D7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570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97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633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575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09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717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85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6D6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849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696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925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666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001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626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077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E5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141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5A5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217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565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2936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525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3571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4E4E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43330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8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89" y="47625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4A4A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50950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464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856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20" y="47625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24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64919" y="1520190"/>
              <a:ext cx="8890" cy="476250"/>
            </a:xfrm>
            <a:custGeom>
              <a:avLst/>
              <a:gdLst/>
              <a:ahLst/>
              <a:cxnLst/>
              <a:rect l="l" t="t" r="r" b="b"/>
              <a:pathLst>
                <a:path w="8890" h="476250">
                  <a:moveTo>
                    <a:pt x="889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890" y="476250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3E3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72539" y="1520190"/>
              <a:ext cx="7620" cy="476250"/>
            </a:xfrm>
            <a:custGeom>
              <a:avLst/>
              <a:gdLst/>
              <a:ahLst/>
              <a:cxnLst/>
              <a:rect l="l" t="t" r="r" b="b"/>
              <a:pathLst>
                <a:path w="7619" h="476250">
                  <a:moveTo>
                    <a:pt x="7619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7619" y="476250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3A3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00" y="1623059"/>
              <a:ext cx="247649" cy="24765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27000" y="1612900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0" y="0"/>
                  </a:moveTo>
                  <a:lnTo>
                    <a:pt x="0" y="12468"/>
                  </a:lnTo>
                  <a:lnTo>
                    <a:pt x="245974" y="257810"/>
                  </a:lnTo>
                  <a:lnTo>
                    <a:pt x="257810" y="257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7000" y="160274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69">
                  <a:moveTo>
                    <a:pt x="0" y="0"/>
                  </a:moveTo>
                  <a:lnTo>
                    <a:pt x="0" y="11430"/>
                  </a:lnTo>
                  <a:lnTo>
                    <a:pt x="256540" y="267970"/>
                  </a:lnTo>
                  <a:lnTo>
                    <a:pt x="267970" y="267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7000" y="1592580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30" h="278130">
                  <a:moveTo>
                    <a:pt x="0" y="0"/>
                  </a:moveTo>
                  <a:lnTo>
                    <a:pt x="0" y="11429"/>
                  </a:lnTo>
                  <a:lnTo>
                    <a:pt x="266700" y="278129"/>
                  </a:lnTo>
                  <a:lnTo>
                    <a:pt x="278130" y="278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7000" y="158241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0"/>
                  </a:moveTo>
                  <a:lnTo>
                    <a:pt x="0" y="11430"/>
                  </a:lnTo>
                  <a:lnTo>
                    <a:pt x="276860" y="288290"/>
                  </a:lnTo>
                  <a:lnTo>
                    <a:pt x="288290" y="288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7000" y="1572259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0" y="0"/>
                  </a:moveTo>
                  <a:lnTo>
                    <a:pt x="0" y="11429"/>
                  </a:lnTo>
                  <a:lnTo>
                    <a:pt x="287020" y="298450"/>
                  </a:lnTo>
                  <a:lnTo>
                    <a:pt x="298450" y="29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7000" y="1562100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0" y="0"/>
                  </a:moveTo>
                  <a:lnTo>
                    <a:pt x="0" y="11429"/>
                  </a:lnTo>
                  <a:lnTo>
                    <a:pt x="297180" y="308610"/>
                  </a:lnTo>
                  <a:lnTo>
                    <a:pt x="308610" y="308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7000" y="1551940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0" y="0"/>
                  </a:moveTo>
                  <a:lnTo>
                    <a:pt x="0" y="11430"/>
                  </a:lnTo>
                  <a:lnTo>
                    <a:pt x="307340" y="318770"/>
                  </a:lnTo>
                  <a:lnTo>
                    <a:pt x="318770" y="318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7000" y="15417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0" y="0"/>
                  </a:moveTo>
                  <a:lnTo>
                    <a:pt x="0" y="10159"/>
                  </a:lnTo>
                  <a:lnTo>
                    <a:pt x="318770" y="328929"/>
                  </a:lnTo>
                  <a:lnTo>
                    <a:pt x="328930" y="32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7000" y="1531619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0" y="0"/>
                  </a:moveTo>
                  <a:lnTo>
                    <a:pt x="0" y="10160"/>
                  </a:lnTo>
                  <a:lnTo>
                    <a:pt x="328930" y="339090"/>
                  </a:lnTo>
                  <a:lnTo>
                    <a:pt x="339090" y="339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7000" y="152028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0" y="0"/>
                  </a:moveTo>
                  <a:lnTo>
                    <a:pt x="0" y="11334"/>
                  </a:lnTo>
                  <a:lnTo>
                    <a:pt x="339090" y="350424"/>
                  </a:lnTo>
                  <a:lnTo>
                    <a:pt x="349521" y="35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7000" y="151003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80">
                  <a:moveTo>
                    <a:pt x="0" y="0"/>
                  </a:moveTo>
                  <a:lnTo>
                    <a:pt x="0" y="11528"/>
                  </a:lnTo>
                  <a:lnTo>
                    <a:pt x="348254" y="360680"/>
                  </a:lnTo>
                  <a:lnTo>
                    <a:pt x="360680" y="360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7000" y="1499869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39">
                  <a:moveTo>
                    <a:pt x="0" y="0"/>
                  </a:moveTo>
                  <a:lnTo>
                    <a:pt x="0" y="11515"/>
                  </a:lnTo>
                  <a:lnTo>
                    <a:pt x="358401" y="370839"/>
                  </a:lnTo>
                  <a:lnTo>
                    <a:pt x="370840" y="370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7000" y="148970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0" y="11429"/>
                  </a:lnTo>
                  <a:lnTo>
                    <a:pt x="369570" y="381000"/>
                  </a:lnTo>
                  <a:lnTo>
                    <a:pt x="38100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7000" y="1479550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0"/>
                  </a:moveTo>
                  <a:lnTo>
                    <a:pt x="0" y="11430"/>
                  </a:lnTo>
                  <a:lnTo>
                    <a:pt x="379730" y="391160"/>
                  </a:lnTo>
                  <a:lnTo>
                    <a:pt x="391160" y="39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7000" y="1469390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19">
                  <a:moveTo>
                    <a:pt x="0" y="0"/>
                  </a:moveTo>
                  <a:lnTo>
                    <a:pt x="0" y="11429"/>
                  </a:lnTo>
                  <a:lnTo>
                    <a:pt x="389890" y="401320"/>
                  </a:lnTo>
                  <a:lnTo>
                    <a:pt x="401319" y="401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7000" y="14592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80" h="411480">
                  <a:moveTo>
                    <a:pt x="0" y="0"/>
                  </a:moveTo>
                  <a:lnTo>
                    <a:pt x="0" y="11430"/>
                  </a:lnTo>
                  <a:lnTo>
                    <a:pt x="400049" y="411480"/>
                  </a:lnTo>
                  <a:lnTo>
                    <a:pt x="411480" y="411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7000" y="1449069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40" h="421639">
                  <a:moveTo>
                    <a:pt x="0" y="0"/>
                  </a:moveTo>
                  <a:lnTo>
                    <a:pt x="0" y="11429"/>
                  </a:lnTo>
                  <a:lnTo>
                    <a:pt x="410210" y="421639"/>
                  </a:lnTo>
                  <a:lnTo>
                    <a:pt x="421640" y="42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700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42037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716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60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1800" y="42163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7320" y="1449069"/>
              <a:ext cx="431800" cy="421640"/>
            </a:xfrm>
            <a:custGeom>
              <a:avLst/>
              <a:gdLst/>
              <a:ahLst/>
              <a:cxnLst/>
              <a:rect l="l" t="t" r="r" b="b"/>
              <a:pathLst>
                <a:path w="43180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1799" y="42163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574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0215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2945" y="421639"/>
                  </a:lnTo>
                  <a:lnTo>
                    <a:pt x="10215" y="0"/>
                  </a:lnTo>
                  <a:close/>
                </a:path>
              </a:pathLst>
            </a:custGeom>
            <a:solidFill>
              <a:srgbClr val="FF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764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30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6598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31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71" y="421639"/>
                  </a:lnTo>
                  <a:lnTo>
                    <a:pt x="12631" y="0"/>
                  </a:lnTo>
                  <a:close/>
                </a:path>
              </a:pathLst>
            </a:custGeom>
            <a:solidFill>
              <a:srgbClr val="FF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86771" y="1449069"/>
              <a:ext cx="434340" cy="421640"/>
            </a:xfrm>
            <a:custGeom>
              <a:avLst/>
              <a:gdLst/>
              <a:ahLst/>
              <a:cxnLst/>
              <a:rect l="l" t="t" r="r" b="b"/>
              <a:pathLst>
                <a:path w="434340" h="421639">
                  <a:moveTo>
                    <a:pt x="12618" y="0"/>
                  </a:moveTo>
                  <a:lnTo>
                    <a:pt x="0" y="0"/>
                  </a:lnTo>
                  <a:lnTo>
                    <a:pt x="422726" y="421639"/>
                  </a:lnTo>
                  <a:lnTo>
                    <a:pt x="434258" y="421639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FF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811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0828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8439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860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876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40" y="421639"/>
                  </a:lnTo>
                  <a:lnTo>
                    <a:pt x="433070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48920" y="1449069"/>
              <a:ext cx="433070" cy="421640"/>
            </a:xfrm>
            <a:custGeom>
              <a:avLst/>
              <a:gdLst/>
              <a:ahLst/>
              <a:cxnLst/>
              <a:rect l="l" t="t" r="r" b="b"/>
              <a:pathLst>
                <a:path w="433070" h="421639">
                  <a:moveTo>
                    <a:pt x="1142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33069" y="4216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0350" y="1449069"/>
              <a:ext cx="426720" cy="421640"/>
            </a:xfrm>
            <a:custGeom>
              <a:avLst/>
              <a:gdLst/>
              <a:ahLst/>
              <a:cxnLst/>
              <a:rect l="l" t="t" r="r" b="b"/>
              <a:pathLst>
                <a:path w="426720" h="421639">
                  <a:moveTo>
                    <a:pt x="10159" y="0"/>
                  </a:moveTo>
                  <a:lnTo>
                    <a:pt x="0" y="0"/>
                  </a:lnTo>
                  <a:lnTo>
                    <a:pt x="421639" y="421639"/>
                  </a:lnTo>
                  <a:lnTo>
                    <a:pt x="426719" y="421639"/>
                  </a:lnTo>
                  <a:lnTo>
                    <a:pt x="426719" y="416560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0510" y="1449069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59" h="416560">
                  <a:moveTo>
                    <a:pt x="10160" y="0"/>
                  </a:moveTo>
                  <a:lnTo>
                    <a:pt x="0" y="0"/>
                  </a:lnTo>
                  <a:lnTo>
                    <a:pt x="416559" y="416560"/>
                  </a:lnTo>
                  <a:lnTo>
                    <a:pt x="416559" y="40639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0670" y="144906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11429" y="0"/>
                  </a:moveTo>
                  <a:lnTo>
                    <a:pt x="0" y="0"/>
                  </a:lnTo>
                  <a:lnTo>
                    <a:pt x="406399" y="406399"/>
                  </a:lnTo>
                  <a:lnTo>
                    <a:pt x="406399" y="3949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0614" y="1449069"/>
              <a:ext cx="396875" cy="397510"/>
            </a:xfrm>
            <a:custGeom>
              <a:avLst/>
              <a:gdLst/>
              <a:ahLst/>
              <a:cxnLst/>
              <a:rect l="l" t="t" r="r" b="b"/>
              <a:pathLst>
                <a:path w="396875" h="397510">
                  <a:moveTo>
                    <a:pt x="11645" y="0"/>
                  </a:moveTo>
                  <a:lnTo>
                    <a:pt x="0" y="0"/>
                  </a:lnTo>
                  <a:lnTo>
                    <a:pt x="396455" y="397477"/>
                  </a:lnTo>
                  <a:lnTo>
                    <a:pt x="396455" y="384809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FF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00761" y="1449069"/>
              <a:ext cx="386715" cy="387350"/>
            </a:xfrm>
            <a:custGeom>
              <a:avLst/>
              <a:gdLst/>
              <a:ahLst/>
              <a:cxnLst/>
              <a:rect l="l" t="t" r="r" b="b"/>
              <a:pathLst>
                <a:path w="386715" h="387350">
                  <a:moveTo>
                    <a:pt x="10630" y="0"/>
                  </a:moveTo>
                  <a:lnTo>
                    <a:pt x="0" y="0"/>
                  </a:lnTo>
                  <a:lnTo>
                    <a:pt x="386308" y="387304"/>
                  </a:lnTo>
                  <a:lnTo>
                    <a:pt x="386308" y="374712"/>
                  </a:lnTo>
                  <a:lnTo>
                    <a:pt x="10630" y="0"/>
                  </a:lnTo>
                  <a:close/>
                </a:path>
              </a:pathLst>
            </a:custGeom>
            <a:solidFill>
              <a:srgbClr val="FF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09879" y="1449069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2700" y="0"/>
                  </a:moveTo>
                  <a:lnTo>
                    <a:pt x="0" y="0"/>
                  </a:lnTo>
                  <a:lnTo>
                    <a:pt x="377189" y="377189"/>
                  </a:lnTo>
                  <a:lnTo>
                    <a:pt x="377189" y="364489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21310" y="1449069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1430" y="0"/>
                  </a:moveTo>
                  <a:lnTo>
                    <a:pt x="0" y="0"/>
                  </a:lnTo>
                  <a:lnTo>
                    <a:pt x="365759" y="365760"/>
                  </a:lnTo>
                  <a:lnTo>
                    <a:pt x="365759" y="3543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1470" y="1449069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1429" y="0"/>
                  </a:moveTo>
                  <a:lnTo>
                    <a:pt x="0" y="0"/>
                  </a:lnTo>
                  <a:lnTo>
                    <a:pt x="355599" y="355599"/>
                  </a:lnTo>
                  <a:lnTo>
                    <a:pt x="355599" y="34416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1629" y="1449069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1429" y="0"/>
                  </a:moveTo>
                  <a:lnTo>
                    <a:pt x="0" y="0"/>
                  </a:lnTo>
                  <a:lnTo>
                    <a:pt x="345439" y="345439"/>
                  </a:lnTo>
                  <a:lnTo>
                    <a:pt x="345439" y="33400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1790" y="144906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80">
                  <a:moveTo>
                    <a:pt x="11430" y="0"/>
                  </a:moveTo>
                  <a:lnTo>
                    <a:pt x="0" y="0"/>
                  </a:lnTo>
                  <a:lnTo>
                    <a:pt x="335279" y="335279"/>
                  </a:lnTo>
                  <a:lnTo>
                    <a:pt x="335279" y="32385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61950" y="144906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11429" y="0"/>
                  </a:moveTo>
                  <a:lnTo>
                    <a:pt x="0" y="0"/>
                  </a:lnTo>
                  <a:lnTo>
                    <a:pt x="325119" y="325119"/>
                  </a:lnTo>
                  <a:lnTo>
                    <a:pt x="325119" y="31368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72109" y="144906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11430" y="0"/>
                  </a:moveTo>
                  <a:lnTo>
                    <a:pt x="0" y="0"/>
                  </a:lnTo>
                  <a:lnTo>
                    <a:pt x="314959" y="314960"/>
                  </a:lnTo>
                  <a:lnTo>
                    <a:pt x="314959" y="30352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3540" y="1449069"/>
              <a:ext cx="303530" cy="303530"/>
            </a:xfrm>
            <a:custGeom>
              <a:avLst/>
              <a:gdLst/>
              <a:ahLst/>
              <a:cxnLst/>
              <a:rect l="l" t="t" r="r" b="b"/>
              <a:pathLst>
                <a:path w="303530" h="303530">
                  <a:moveTo>
                    <a:pt x="10159" y="0"/>
                  </a:moveTo>
                  <a:lnTo>
                    <a:pt x="0" y="0"/>
                  </a:lnTo>
                  <a:lnTo>
                    <a:pt x="303529" y="303529"/>
                  </a:lnTo>
                  <a:lnTo>
                    <a:pt x="303529" y="29336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3700" y="1449069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69">
                  <a:moveTo>
                    <a:pt x="11429" y="0"/>
                  </a:moveTo>
                  <a:lnTo>
                    <a:pt x="0" y="0"/>
                  </a:lnTo>
                  <a:lnTo>
                    <a:pt x="293369" y="293369"/>
                  </a:lnTo>
                  <a:lnTo>
                    <a:pt x="293369" y="28193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02950" y="1449069"/>
              <a:ext cx="284480" cy="283845"/>
            </a:xfrm>
            <a:custGeom>
              <a:avLst/>
              <a:gdLst/>
              <a:ahLst/>
              <a:cxnLst/>
              <a:rect l="l" t="t" r="r" b="b"/>
              <a:pathLst>
                <a:path w="284480" h="283844">
                  <a:moveTo>
                    <a:pt x="12339" y="0"/>
                  </a:moveTo>
                  <a:lnTo>
                    <a:pt x="0" y="0"/>
                  </a:lnTo>
                  <a:lnTo>
                    <a:pt x="284119" y="283389"/>
                  </a:lnTo>
                  <a:lnTo>
                    <a:pt x="284119" y="271779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rgbClr val="FF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13123" y="1449069"/>
              <a:ext cx="274320" cy="273685"/>
            </a:xfrm>
            <a:custGeom>
              <a:avLst/>
              <a:gdLst/>
              <a:ahLst/>
              <a:cxnLst/>
              <a:rect l="l" t="t" r="r" b="b"/>
              <a:pathLst>
                <a:path w="274320" h="273685">
                  <a:moveTo>
                    <a:pt x="11938" y="0"/>
                  </a:moveTo>
                  <a:lnTo>
                    <a:pt x="0" y="0"/>
                  </a:lnTo>
                  <a:lnTo>
                    <a:pt x="273946" y="273242"/>
                  </a:lnTo>
                  <a:lnTo>
                    <a:pt x="273946" y="26268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FF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22909" y="1449069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2298" y="0"/>
                  </a:moveTo>
                  <a:lnTo>
                    <a:pt x="0" y="0"/>
                  </a:lnTo>
                  <a:lnTo>
                    <a:pt x="264159" y="264160"/>
                  </a:lnTo>
                  <a:lnTo>
                    <a:pt x="264159" y="252510"/>
                  </a:lnTo>
                  <a:lnTo>
                    <a:pt x="12298" y="0"/>
                  </a:lnTo>
                  <a:close/>
                </a:path>
              </a:pathLst>
            </a:custGeom>
            <a:solidFill>
              <a:srgbClr val="FF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" y="1449069"/>
              <a:ext cx="252729" cy="25272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762000" y="990600"/>
              <a:ext cx="31750" cy="1051560"/>
            </a:xfrm>
            <a:custGeom>
              <a:avLst/>
              <a:gdLst/>
              <a:ahLst/>
              <a:cxnLst/>
              <a:rect l="l" t="t" r="r" b="b"/>
              <a:pathLst>
                <a:path w="31750" h="1051560">
                  <a:moveTo>
                    <a:pt x="3175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16509" y="1051560"/>
                  </a:lnTo>
                  <a:lnTo>
                    <a:pt x="31750" y="105156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196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14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499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86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23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59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946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1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83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39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07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76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31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8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85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10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57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34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0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65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026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39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75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11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47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843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19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56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935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290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659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014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370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6738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10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462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83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186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55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1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27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646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00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370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072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094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1450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81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174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54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28981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362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399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358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471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5082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543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58063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162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530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8858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7254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760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9781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333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70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90576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942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9781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014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050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087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1242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15976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19658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69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232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2689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30453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341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3769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413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4493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486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21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585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95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30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677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03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7401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775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12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493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84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204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7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92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297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66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021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13893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556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211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246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283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205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356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3929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428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4653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008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377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732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610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6456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682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718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754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790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27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641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99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9364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9720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0088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0444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081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11682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153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189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226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261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298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335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370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4076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6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44322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4800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515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552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5892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24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60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97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32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696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806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B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8420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878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9143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951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98678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4064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4064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0604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96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13282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168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20522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24077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277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31317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350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C5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3855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422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457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39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49477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5316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56717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6040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639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6763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711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748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7843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821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8567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893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929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9659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002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038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0751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110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14755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183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219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2567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292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27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64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400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43711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473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50950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546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58190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61873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654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691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72795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763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80034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835900" y="1783092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76200" y="0"/>
                  </a:moveTo>
                  <a:lnTo>
                    <a:pt x="39370" y="0"/>
                  </a:lnTo>
                  <a:lnTo>
                    <a:pt x="36830" y="0"/>
                  </a:lnTo>
                  <a:lnTo>
                    <a:pt x="0" y="0"/>
                  </a:lnTo>
                  <a:lnTo>
                    <a:pt x="0" y="30467"/>
                  </a:lnTo>
                  <a:lnTo>
                    <a:pt x="36830" y="30467"/>
                  </a:lnTo>
                  <a:lnTo>
                    <a:pt x="39370" y="30467"/>
                  </a:lnTo>
                  <a:lnTo>
                    <a:pt x="76200" y="3046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90829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945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98068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017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05306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89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125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162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19911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234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27150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307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34390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379459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41629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69" y="0"/>
                  </a:lnTo>
                  <a:lnTo>
                    <a:pt x="3936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45185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488680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52424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39" y="0"/>
                  </a:lnTo>
                  <a:lnTo>
                    <a:pt x="40639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561069" y="178308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80">
                  <a:moveTo>
                    <a:pt x="0" y="30479"/>
                  </a:moveTo>
                  <a:lnTo>
                    <a:pt x="0" y="0"/>
                  </a:lnTo>
                  <a:lnTo>
                    <a:pt x="39370" y="0"/>
                  </a:lnTo>
                  <a:lnTo>
                    <a:pt x="3937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596630" y="1783080"/>
              <a:ext cx="40640" cy="30480"/>
            </a:xfrm>
            <a:custGeom>
              <a:avLst/>
              <a:gdLst/>
              <a:ahLst/>
              <a:cxnLst/>
              <a:rect l="l" t="t" r="r" b="b"/>
              <a:pathLst>
                <a:path w="40640" h="30480">
                  <a:moveTo>
                    <a:pt x="0" y="30479"/>
                  </a:moveTo>
                  <a:lnTo>
                    <a:pt x="0" y="0"/>
                  </a:lnTo>
                  <a:lnTo>
                    <a:pt x="40640" y="0"/>
                  </a:lnTo>
                  <a:lnTo>
                    <a:pt x="4064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633459" y="1783080"/>
              <a:ext cx="34290" cy="30480"/>
            </a:xfrm>
            <a:custGeom>
              <a:avLst/>
              <a:gdLst/>
              <a:ahLst/>
              <a:cxnLst/>
              <a:rect l="l" t="t" r="r" b="b"/>
              <a:pathLst>
                <a:path w="34290" h="30480">
                  <a:moveTo>
                    <a:pt x="0" y="30479"/>
                  </a:moveTo>
                  <a:lnTo>
                    <a:pt x="0" y="0"/>
                  </a:lnTo>
                  <a:lnTo>
                    <a:pt x="34290" y="0"/>
                  </a:lnTo>
                  <a:lnTo>
                    <a:pt x="34290" y="30479"/>
                  </a:lnTo>
                  <a:lnTo>
                    <a:pt x="0" y="30479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3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" y="1295400"/>
              <a:ext cx="8077200" cy="5562600"/>
            </a:xfrm>
            <a:prstGeom prst="rect">
              <a:avLst/>
            </a:prstGeom>
          </p:spPr>
        </p:pic>
      </p:grpSp>
      <p:sp>
        <p:nvSpPr>
          <p:cNvPr id="374" name="object 374"/>
          <p:cNvSpPr txBox="1">
            <a:spLocks noGrp="1"/>
          </p:cNvSpPr>
          <p:nvPr>
            <p:ph type="title"/>
          </p:nvPr>
        </p:nvSpPr>
        <p:spPr>
          <a:xfrm>
            <a:off x="2597150" y="30479"/>
            <a:ext cx="387096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b="1" u="heavy" spc="265" dirty="0">
                <a:solidFill>
                  <a:srgbClr val="4F0A03"/>
                </a:solidFill>
                <a:uFill>
                  <a:solidFill>
                    <a:srgbClr val="4F0A03"/>
                  </a:solidFill>
                </a:uFill>
                <a:latin typeface="Arial"/>
                <a:cs typeface="Arial"/>
              </a:rPr>
              <a:t>Example</a:t>
            </a:r>
            <a:endParaRPr sz="6900">
              <a:latin typeface="Arial"/>
              <a:cs typeface="Arial"/>
            </a:endParaRPr>
          </a:p>
        </p:txBody>
      </p:sp>
      <p:pic>
        <p:nvPicPr>
          <p:cNvPr id="375" name="Audio 37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9014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432</Words>
  <Application>Microsoft Office PowerPoint</Application>
  <PresentationFormat>On-screen Show (4:3)</PresentationFormat>
  <Paragraphs>261</Paragraphs>
  <Slides>41</Slides>
  <Notes>0</Notes>
  <HiddenSlides>0</HiddenSlides>
  <MMClips>41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Arial MT</vt:lpstr>
      <vt:lpstr>Calibri</vt:lpstr>
      <vt:lpstr>Cambria</vt:lpstr>
      <vt:lpstr>Comic Sans MS</vt:lpstr>
      <vt:lpstr>Constantia</vt:lpstr>
      <vt:lpstr>Courier New</vt:lpstr>
      <vt:lpstr>Franklin Gothic Medium</vt:lpstr>
      <vt:lpstr>Georgia</vt:lpstr>
      <vt:lpstr>Lucida Sans Unicode</vt:lpstr>
      <vt:lpstr>Palatino Linotype</vt:lpstr>
      <vt:lpstr>Times New Roman</vt:lpstr>
      <vt:lpstr>Verdana</vt:lpstr>
      <vt:lpstr>Office Theme</vt:lpstr>
      <vt:lpstr>PowerPoint Presentation</vt:lpstr>
      <vt:lpstr>Different Conversions</vt:lpstr>
      <vt:lpstr>Conversion Among Bases</vt:lpstr>
      <vt:lpstr>Common Number Systems</vt:lpstr>
      <vt:lpstr>Binary to Decimal</vt:lpstr>
      <vt:lpstr>Binary to Decimal</vt:lpstr>
      <vt:lpstr>EXAMPLE</vt:lpstr>
      <vt:lpstr>Decimal to Binary</vt:lpstr>
      <vt:lpstr>Example</vt:lpstr>
      <vt:lpstr>Example</vt:lpstr>
      <vt:lpstr>Hexadecimal to Binary</vt:lpstr>
      <vt:lpstr>Hexadecimal to Binary</vt:lpstr>
      <vt:lpstr>Example</vt:lpstr>
      <vt:lpstr>Binary to Hexadecimal</vt:lpstr>
      <vt:lpstr>PowerPoint Presentation</vt:lpstr>
      <vt:lpstr>10101110112 = ?16</vt:lpstr>
      <vt:lpstr>Octal to Decimal</vt:lpstr>
      <vt:lpstr>Octal to Decimal</vt:lpstr>
      <vt:lpstr>PowerPoint Presentation</vt:lpstr>
      <vt:lpstr>Example</vt:lpstr>
      <vt:lpstr>Decimal to Octal</vt:lpstr>
      <vt:lpstr>Decimal to Octal</vt:lpstr>
      <vt:lpstr>Example</vt:lpstr>
      <vt:lpstr>PowerPoint Presentation</vt:lpstr>
      <vt:lpstr>PowerPoint Presentation</vt:lpstr>
      <vt:lpstr>Binary to Octal</vt:lpstr>
      <vt:lpstr>Binary to Octal</vt:lpstr>
      <vt:lpstr>Example</vt:lpstr>
      <vt:lpstr>PowerPoint Presentation</vt:lpstr>
      <vt:lpstr>PowerPoint Presentation</vt:lpstr>
      <vt:lpstr>PowerPoint Presentation</vt:lpstr>
      <vt:lpstr>Example</vt:lpstr>
      <vt:lpstr>PowerPoint Presentation</vt:lpstr>
      <vt:lpstr>Technique</vt:lpstr>
      <vt:lpstr>PowerPoint Presentation</vt:lpstr>
      <vt:lpstr>PowerPoint Presentation</vt:lpstr>
      <vt:lpstr>Technique Use binary as an intermediary</vt:lpstr>
      <vt:lpstr>10768 =</vt:lpstr>
      <vt:lpstr>PowerPoint Presentation</vt:lpstr>
      <vt:lpstr>Technique Use binary as an intermediary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3</cp:revision>
  <dcterms:created xsi:type="dcterms:W3CDTF">2021-05-15T08:26:26Z</dcterms:created>
  <dcterms:modified xsi:type="dcterms:W3CDTF">2021-05-15T09:26:11Z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2016-11-30T00:00:00Z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2021-05-15T00:00:00Z</vt:filetime>
  </property>
</Properties>
</file>